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6BB2C-7B26-4ED3-A702-E3519667DADC}" v="1130" dt="2024-09-17T12:23:27.6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50" d="100"/>
          <a:sy n="150" d="100"/>
        </p:scale>
        <p:origin x="108" y="-1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ig, Christof" userId="ea66431f-93c8-4cee-933b-8f951413ad80" providerId="ADAL" clId="{5F56BB2C-7B26-4ED3-A702-E3519667DADC}"/>
    <pc:docChg chg="undo custSel addSld delSld modSld modMainMaster">
      <pc:chgData name="Petig, Christof" userId="ea66431f-93c8-4cee-933b-8f951413ad80" providerId="ADAL" clId="{5F56BB2C-7B26-4ED3-A702-E3519667DADC}" dt="2024-09-17T12:23:27.678" v="3910" actId="20577"/>
      <pc:docMkLst>
        <pc:docMk/>
      </pc:docMkLst>
      <pc:sldChg chg="modSp mod">
        <pc:chgData name="Petig, Christof" userId="ea66431f-93c8-4cee-933b-8f951413ad80" providerId="ADAL" clId="{5F56BB2C-7B26-4ED3-A702-E3519667DADC}" dt="2024-09-17T08:02:23.408" v="0" actId="20577"/>
        <pc:sldMkLst>
          <pc:docMk/>
          <pc:sldMk cId="4138137811" sldId="256"/>
        </pc:sldMkLst>
        <pc:spChg chg="mod">
          <ac:chgData name="Petig, Christof" userId="ea66431f-93c8-4cee-933b-8f951413ad80" providerId="ADAL" clId="{5F56BB2C-7B26-4ED3-A702-E3519667DADC}" dt="2024-09-17T08:02:23.408" v="0" actId="20577"/>
          <ac:spMkLst>
            <pc:docMk/>
            <pc:sldMk cId="4138137811" sldId="256"/>
            <ac:spMk id="2" creationId="{E3D54369-90FF-C070-4C65-A44E64092584}"/>
          </ac:spMkLst>
        </pc:spChg>
      </pc:sldChg>
      <pc:sldChg chg="addSp modSp mod">
        <pc:chgData name="Petig, Christof" userId="ea66431f-93c8-4cee-933b-8f951413ad80" providerId="ADAL" clId="{5F56BB2C-7B26-4ED3-A702-E3519667DADC}" dt="2024-09-17T09:03:24.879" v="1138" actId="207"/>
        <pc:sldMkLst>
          <pc:docMk/>
          <pc:sldMk cId="1315016715" sldId="259"/>
        </pc:sldMkLst>
        <pc:spChg chg="mod">
          <ac:chgData name="Petig, Christof" userId="ea66431f-93c8-4cee-933b-8f951413ad80" providerId="ADAL" clId="{5F56BB2C-7B26-4ED3-A702-E3519667DADC}" dt="2024-09-17T09:03:24.879" v="1138" actId="207"/>
          <ac:spMkLst>
            <pc:docMk/>
            <pc:sldMk cId="1315016715" sldId="259"/>
            <ac:spMk id="3" creationId="{53D841FC-CA6B-9FCF-D995-43A1D071ABC0}"/>
          </ac:spMkLst>
        </pc:spChg>
        <pc:spChg chg="add mod">
          <ac:chgData name="Petig, Christof" userId="ea66431f-93c8-4cee-933b-8f951413ad80" providerId="ADAL" clId="{5F56BB2C-7B26-4ED3-A702-E3519667DADC}" dt="2024-09-17T08:52:12.419" v="246" actId="20577"/>
          <ac:spMkLst>
            <pc:docMk/>
            <pc:sldMk cId="1315016715" sldId="259"/>
            <ac:spMk id="21" creationId="{78B6E820-7D4C-C952-0F4A-68B22A1030E4}"/>
          </ac:spMkLst>
        </pc:spChg>
      </pc:sldChg>
      <pc:sldChg chg="modSp mod">
        <pc:chgData name="Petig, Christof" userId="ea66431f-93c8-4cee-933b-8f951413ad80" providerId="ADAL" clId="{5F56BB2C-7B26-4ED3-A702-E3519667DADC}" dt="2024-09-17T08:02:54.292" v="44" actId="20577"/>
        <pc:sldMkLst>
          <pc:docMk/>
          <pc:sldMk cId="1474993320" sldId="260"/>
        </pc:sldMkLst>
        <pc:spChg chg="mod">
          <ac:chgData name="Petig, Christof" userId="ea66431f-93c8-4cee-933b-8f951413ad80" providerId="ADAL" clId="{5F56BB2C-7B26-4ED3-A702-E3519667DADC}" dt="2024-09-17T08:02:54.292" v="44" actId="20577"/>
          <ac:spMkLst>
            <pc:docMk/>
            <pc:sldMk cId="1474993320" sldId="260"/>
            <ac:spMk id="3" creationId="{90716343-FAB2-F4A0-C933-7C1122A57106}"/>
          </ac:spMkLst>
        </pc:spChg>
      </pc:sldChg>
      <pc:sldChg chg="addSp modSp add mod">
        <pc:chgData name="Petig, Christof" userId="ea66431f-93c8-4cee-933b-8f951413ad80" providerId="ADAL" clId="{5F56BB2C-7B26-4ED3-A702-E3519667DADC}" dt="2024-09-17T09:04:07.137" v="1218" actId="1076"/>
        <pc:sldMkLst>
          <pc:docMk/>
          <pc:sldMk cId="2139443924" sldId="261"/>
        </pc:sldMkLst>
        <pc:spChg chg="mod">
          <ac:chgData name="Petig, Christof" userId="ea66431f-93c8-4cee-933b-8f951413ad80" providerId="ADAL" clId="{5F56BB2C-7B26-4ED3-A702-E3519667DADC}" dt="2024-09-17T08:52:35.316" v="399" actId="20577"/>
          <ac:spMkLst>
            <pc:docMk/>
            <pc:sldMk cId="2139443924" sldId="261"/>
            <ac:spMk id="2" creationId="{6E69F0BB-ABEE-2DAB-E828-B6D2CEF11F13}"/>
          </ac:spMkLst>
        </pc:spChg>
        <pc:spChg chg="mod">
          <ac:chgData name="Petig, Christof" userId="ea66431f-93c8-4cee-933b-8f951413ad80" providerId="ADAL" clId="{5F56BB2C-7B26-4ED3-A702-E3519667DADC}" dt="2024-09-17T09:03:17.376" v="1104" actId="207"/>
          <ac:spMkLst>
            <pc:docMk/>
            <pc:sldMk cId="2139443924" sldId="261"/>
            <ac:spMk id="3" creationId="{53D841FC-CA6B-9FCF-D995-43A1D071ABC0}"/>
          </ac:spMkLst>
        </pc:spChg>
        <pc:spChg chg="add mod">
          <ac:chgData name="Petig, Christof" userId="ea66431f-93c8-4cee-933b-8f951413ad80" providerId="ADAL" clId="{5F56BB2C-7B26-4ED3-A702-E3519667DADC}" dt="2024-09-17T09:04:07.137" v="1218" actId="1076"/>
          <ac:spMkLst>
            <pc:docMk/>
            <pc:sldMk cId="2139443924" sldId="261"/>
            <ac:spMk id="4" creationId="{9B3E2A51-12B9-FBA2-D6D6-FBB667852890}"/>
          </ac:spMkLst>
        </pc:spChg>
        <pc:spChg chg="mod">
          <ac:chgData name="Petig, Christof" userId="ea66431f-93c8-4cee-933b-8f951413ad80" providerId="ADAL" clId="{5F56BB2C-7B26-4ED3-A702-E3519667DADC}" dt="2024-09-17T08:53:34.674" v="582" actId="20577"/>
          <ac:spMkLst>
            <pc:docMk/>
            <pc:sldMk cId="2139443924" sldId="261"/>
            <ac:spMk id="21" creationId="{78B6E820-7D4C-C952-0F4A-68B22A1030E4}"/>
          </ac:spMkLst>
        </pc:spChg>
      </pc:sldChg>
      <pc:sldChg chg="delSp modSp add mod">
        <pc:chgData name="Petig, Christof" userId="ea66431f-93c8-4cee-933b-8f951413ad80" providerId="ADAL" clId="{5F56BB2C-7B26-4ED3-A702-E3519667DADC}" dt="2024-09-17T11:47:56.221" v="2095" actId="478"/>
        <pc:sldMkLst>
          <pc:docMk/>
          <pc:sldMk cId="2872870198" sldId="262"/>
        </pc:sldMkLst>
        <pc:spChg chg="mod">
          <ac:chgData name="Petig, Christof" userId="ea66431f-93c8-4cee-933b-8f951413ad80" providerId="ADAL" clId="{5F56BB2C-7B26-4ED3-A702-E3519667DADC}" dt="2024-09-17T11:42:02.379" v="1490" actId="20577"/>
          <ac:spMkLst>
            <pc:docMk/>
            <pc:sldMk cId="2872870198" sldId="262"/>
            <ac:spMk id="2" creationId="{6E69F0BB-ABEE-2DAB-E828-B6D2CEF11F13}"/>
          </ac:spMkLst>
        </pc:spChg>
        <pc:spChg chg="mod">
          <ac:chgData name="Petig, Christof" userId="ea66431f-93c8-4cee-933b-8f951413ad80" providerId="ADAL" clId="{5F56BB2C-7B26-4ED3-A702-E3519667DADC}" dt="2024-09-17T11:44:33.728" v="1845" actId="20577"/>
          <ac:spMkLst>
            <pc:docMk/>
            <pc:sldMk cId="2872870198" sldId="262"/>
            <ac:spMk id="3" creationId="{53D841FC-CA6B-9FCF-D995-43A1D071ABC0}"/>
          </ac:spMkLst>
        </pc:spChg>
        <pc:spChg chg="del">
          <ac:chgData name="Petig, Christof" userId="ea66431f-93c8-4cee-933b-8f951413ad80" providerId="ADAL" clId="{5F56BB2C-7B26-4ED3-A702-E3519667DADC}" dt="2024-09-17T11:47:56.221" v="2095" actId="478"/>
          <ac:spMkLst>
            <pc:docMk/>
            <pc:sldMk cId="2872870198" sldId="262"/>
            <ac:spMk id="4" creationId="{9B3E2A51-12B9-FBA2-D6D6-FBB667852890}"/>
          </ac:spMkLst>
        </pc:spChg>
        <pc:cxnChg chg="mod">
          <ac:chgData name="Petig, Christof" userId="ea66431f-93c8-4cee-933b-8f951413ad80" providerId="ADAL" clId="{5F56BB2C-7B26-4ED3-A702-E3519667DADC}" dt="2024-09-17T11:43:13.843" v="1737" actId="14100"/>
          <ac:cxnSpMkLst>
            <pc:docMk/>
            <pc:sldMk cId="2872870198" sldId="262"/>
            <ac:cxnSpMk id="12" creationId="{B628FAB9-7413-CDBE-9B23-E39F699B1D4A}"/>
          </ac:cxnSpMkLst>
        </pc:cxnChg>
        <pc:cxnChg chg="mod">
          <ac:chgData name="Petig, Christof" userId="ea66431f-93c8-4cee-933b-8f951413ad80" providerId="ADAL" clId="{5F56BB2C-7B26-4ED3-A702-E3519667DADC}" dt="2024-09-17T11:44:50.490" v="1914" actId="14100"/>
          <ac:cxnSpMkLst>
            <pc:docMk/>
            <pc:sldMk cId="2872870198" sldId="262"/>
            <ac:cxnSpMk id="18" creationId="{9EBE2E9B-F171-51D3-B115-4638331DB150}"/>
          </ac:cxnSpMkLst>
        </pc:cxnChg>
        <pc:cxnChg chg="mod">
          <ac:chgData name="Petig, Christof" userId="ea66431f-93c8-4cee-933b-8f951413ad80" providerId="ADAL" clId="{5F56BB2C-7B26-4ED3-A702-E3519667DADC}" dt="2024-09-17T11:44:56.266" v="1915" actId="14100"/>
          <ac:cxnSpMkLst>
            <pc:docMk/>
            <pc:sldMk cId="2872870198" sldId="262"/>
            <ac:cxnSpMk id="20" creationId="{1EFA6BC8-C296-D4D1-0C25-35DAEE9BDAD2}"/>
          </ac:cxnSpMkLst>
        </pc:cxnChg>
      </pc:sldChg>
      <pc:sldChg chg="add del">
        <pc:chgData name="Petig, Christof" userId="ea66431f-93c8-4cee-933b-8f951413ad80" providerId="ADAL" clId="{5F56BB2C-7B26-4ED3-A702-E3519667DADC}" dt="2024-09-17T11:41:45.328" v="1374" actId="2696"/>
        <pc:sldMkLst>
          <pc:docMk/>
          <pc:sldMk cId="3022803967" sldId="262"/>
        </pc:sldMkLst>
      </pc:sldChg>
      <pc:sldChg chg="addSp delSp modSp add mod">
        <pc:chgData name="Petig, Christof" userId="ea66431f-93c8-4cee-933b-8f951413ad80" providerId="ADAL" clId="{5F56BB2C-7B26-4ED3-A702-E3519667DADC}" dt="2024-09-17T12:23:22.165" v="3877" actId="14100"/>
        <pc:sldMkLst>
          <pc:docMk/>
          <pc:sldMk cId="1063326031" sldId="263"/>
        </pc:sldMkLst>
        <pc:spChg chg="mod">
          <ac:chgData name="Petig, Christof" userId="ea66431f-93c8-4cee-933b-8f951413ad80" providerId="ADAL" clId="{5F56BB2C-7B26-4ED3-A702-E3519667DADC}" dt="2024-09-17T11:47:37.913" v="2024" actId="20577"/>
          <ac:spMkLst>
            <pc:docMk/>
            <pc:sldMk cId="1063326031" sldId="263"/>
            <ac:spMk id="2" creationId="{6E69F0BB-ABEE-2DAB-E828-B6D2CEF11F13}"/>
          </ac:spMkLst>
        </pc:spChg>
        <pc:spChg chg="mod ord">
          <ac:chgData name="Petig, Christof" userId="ea66431f-93c8-4cee-933b-8f951413ad80" providerId="ADAL" clId="{5F56BB2C-7B26-4ED3-A702-E3519667DADC}" dt="2024-09-17T12:23:08.381" v="3840" actId="167"/>
          <ac:spMkLst>
            <pc:docMk/>
            <pc:sldMk cId="1063326031" sldId="263"/>
            <ac:spMk id="3" creationId="{53D841FC-CA6B-9FCF-D995-43A1D071ABC0}"/>
          </ac:spMkLst>
        </pc:spChg>
        <pc:spChg chg="del">
          <ac:chgData name="Petig, Christof" userId="ea66431f-93c8-4cee-933b-8f951413ad80" providerId="ADAL" clId="{5F56BB2C-7B26-4ED3-A702-E3519667DADC}" dt="2024-09-17T11:48:02.414" v="2096" actId="478"/>
          <ac:spMkLst>
            <pc:docMk/>
            <pc:sldMk cId="1063326031" sldId="263"/>
            <ac:spMk id="4" creationId="{9B3E2A51-12B9-FBA2-D6D6-FBB667852890}"/>
          </ac:spMkLst>
        </pc:spChg>
        <pc:spChg chg="add mod ord">
          <ac:chgData name="Petig, Christof" userId="ea66431f-93c8-4cee-933b-8f951413ad80" providerId="ADAL" clId="{5F56BB2C-7B26-4ED3-A702-E3519667DADC}" dt="2024-09-17T12:23:13.798" v="3842" actId="167"/>
          <ac:spMkLst>
            <pc:docMk/>
            <pc:sldMk cId="1063326031" sldId="263"/>
            <ac:spMk id="8" creationId="{DC7FA95C-5F70-EB1A-8128-23FCA72696BC}"/>
          </ac:spMkLst>
        </pc:spChg>
        <pc:spChg chg="add mod ord">
          <ac:chgData name="Petig, Christof" userId="ea66431f-93c8-4cee-933b-8f951413ad80" providerId="ADAL" clId="{5F56BB2C-7B26-4ED3-A702-E3519667DADC}" dt="2024-09-17T12:23:10.990" v="3841" actId="167"/>
          <ac:spMkLst>
            <pc:docMk/>
            <pc:sldMk cId="1063326031" sldId="263"/>
            <ac:spMk id="9" creationId="{401C09C3-866C-1CC7-F146-587A0FDE93AF}"/>
          </ac:spMkLst>
        </pc:spChg>
        <pc:spChg chg="add mod ord">
          <ac:chgData name="Petig, Christof" userId="ea66431f-93c8-4cee-933b-8f951413ad80" providerId="ADAL" clId="{5F56BB2C-7B26-4ED3-A702-E3519667DADC}" dt="2024-09-17T12:23:16.077" v="3843" actId="167"/>
          <ac:spMkLst>
            <pc:docMk/>
            <pc:sldMk cId="1063326031" sldId="263"/>
            <ac:spMk id="10" creationId="{99064E3C-9E5B-E6F3-D146-6E1759095E88}"/>
          </ac:spMkLst>
        </pc:spChg>
        <pc:spChg chg="add mod">
          <ac:chgData name="Petig, Christof" userId="ea66431f-93c8-4cee-933b-8f951413ad80" providerId="ADAL" clId="{5F56BB2C-7B26-4ED3-A702-E3519667DADC}" dt="2024-09-17T12:22:34.470" v="3806" actId="20577"/>
          <ac:spMkLst>
            <pc:docMk/>
            <pc:sldMk cId="1063326031" sldId="263"/>
            <ac:spMk id="11" creationId="{0CBF3125-8812-C81B-E73C-EE2A491903C6}"/>
          </ac:spMkLst>
        </pc:spChg>
        <pc:spChg chg="del">
          <ac:chgData name="Petig, Christof" userId="ea66431f-93c8-4cee-933b-8f951413ad80" providerId="ADAL" clId="{5F56BB2C-7B26-4ED3-A702-E3519667DADC}" dt="2024-09-17T11:52:16.937" v="2743" actId="478"/>
          <ac:spMkLst>
            <pc:docMk/>
            <pc:sldMk cId="1063326031" sldId="263"/>
            <ac:spMk id="21" creationId="{78B6E820-7D4C-C952-0F4A-68B22A1030E4}"/>
          </ac:spMkLst>
        </pc:spChg>
        <pc:cxnChg chg="mod">
          <ac:chgData name="Petig, Christof" userId="ea66431f-93c8-4cee-933b-8f951413ad80" providerId="ADAL" clId="{5F56BB2C-7B26-4ED3-A702-E3519667DADC}" dt="2024-09-17T11:54:02.296" v="2960" actId="14100"/>
          <ac:cxnSpMkLst>
            <pc:docMk/>
            <pc:sldMk cId="1063326031" sldId="263"/>
            <ac:cxnSpMk id="18" creationId="{9EBE2E9B-F171-51D3-B115-4638331DB150}"/>
          </ac:cxnSpMkLst>
        </pc:cxnChg>
        <pc:cxnChg chg="mod">
          <ac:chgData name="Petig, Christof" userId="ea66431f-93c8-4cee-933b-8f951413ad80" providerId="ADAL" clId="{5F56BB2C-7B26-4ED3-A702-E3519667DADC}" dt="2024-09-17T12:23:22.165" v="3877" actId="14100"/>
          <ac:cxnSpMkLst>
            <pc:docMk/>
            <pc:sldMk cId="1063326031" sldId="263"/>
            <ac:cxnSpMk id="20" creationId="{1EFA6BC8-C296-D4D1-0C25-35DAEE9BDAD2}"/>
          </ac:cxnSpMkLst>
        </pc:cxnChg>
      </pc:sldChg>
      <pc:sldMasterChg chg="modSldLayout">
        <pc:chgData name="Petig, Christof" userId="ea66431f-93c8-4cee-933b-8f951413ad80" providerId="ADAL" clId="{5F56BB2C-7B26-4ED3-A702-E3519667DADC}" dt="2024-09-17T12:23:27.678" v="3910" actId="20577"/>
        <pc:sldMasterMkLst>
          <pc:docMk/>
          <pc:sldMasterMk cId="4256296787" sldId="2147483648"/>
        </pc:sldMasterMkLst>
        <pc:sldLayoutChg chg="modSp mod">
          <pc:chgData name="Petig, Christof" userId="ea66431f-93c8-4cee-933b-8f951413ad80" providerId="ADAL" clId="{5F56BB2C-7B26-4ED3-A702-E3519667DADC}" dt="2024-09-17T12:23:27.658" v="3880" actId="20577"/>
          <pc:sldLayoutMkLst>
            <pc:docMk/>
            <pc:sldMasterMk cId="4256296787" sldId="2147483648"/>
            <pc:sldLayoutMk cId="3834196949" sldId="2147483649"/>
          </pc:sldLayoutMkLst>
          <pc:spChg chg="mod">
            <ac:chgData name="Petig, Christof" userId="ea66431f-93c8-4cee-933b-8f951413ad80" providerId="ADAL" clId="{5F56BB2C-7B26-4ED3-A702-E3519667DADC}" dt="2024-09-17T12:23:27.658" v="3880" actId="20577"/>
            <ac:spMkLst>
              <pc:docMk/>
              <pc:sldMasterMk cId="4256296787" sldId="2147483648"/>
              <pc:sldLayoutMk cId="3834196949" sldId="2147483649"/>
              <ac:spMk id="6" creationId="{9D3C1622-F15D-65D9-240C-03242E041C83}"/>
            </ac:spMkLst>
          </pc:spChg>
        </pc:sldLayoutChg>
        <pc:sldLayoutChg chg="modSp mod">
          <pc:chgData name="Petig, Christof" userId="ea66431f-93c8-4cee-933b-8f951413ad80" providerId="ADAL" clId="{5F56BB2C-7B26-4ED3-A702-E3519667DADC}" dt="2024-09-17T12:23:27.661" v="3883" actId="20577"/>
          <pc:sldLayoutMkLst>
            <pc:docMk/>
            <pc:sldMasterMk cId="4256296787" sldId="2147483648"/>
            <pc:sldLayoutMk cId="131348222" sldId="2147483650"/>
          </pc:sldLayoutMkLst>
          <pc:spChg chg="mod">
            <ac:chgData name="Petig, Christof" userId="ea66431f-93c8-4cee-933b-8f951413ad80" providerId="ADAL" clId="{5F56BB2C-7B26-4ED3-A702-E3519667DADC}" dt="2024-09-17T12:23:27.661" v="3883" actId="20577"/>
            <ac:spMkLst>
              <pc:docMk/>
              <pc:sldMasterMk cId="4256296787" sldId="2147483648"/>
              <pc:sldLayoutMk cId="131348222" sldId="2147483650"/>
              <ac:spMk id="6" creationId="{C6DD598F-710E-2FA5-0786-587ED1F11513}"/>
            </ac:spMkLst>
          </pc:spChg>
        </pc:sldLayoutChg>
        <pc:sldLayoutChg chg="modSp mod">
          <pc:chgData name="Petig, Christof" userId="ea66431f-93c8-4cee-933b-8f951413ad80" providerId="ADAL" clId="{5F56BB2C-7B26-4ED3-A702-E3519667DADC}" dt="2024-09-17T12:23:27.663" v="3886" actId="20577"/>
          <pc:sldLayoutMkLst>
            <pc:docMk/>
            <pc:sldMasterMk cId="4256296787" sldId="2147483648"/>
            <pc:sldLayoutMk cId="22013090" sldId="2147483651"/>
          </pc:sldLayoutMkLst>
          <pc:spChg chg="mod">
            <ac:chgData name="Petig, Christof" userId="ea66431f-93c8-4cee-933b-8f951413ad80" providerId="ADAL" clId="{5F56BB2C-7B26-4ED3-A702-E3519667DADC}" dt="2024-09-17T12:23:27.663" v="3886" actId="20577"/>
            <ac:spMkLst>
              <pc:docMk/>
              <pc:sldMasterMk cId="4256296787" sldId="2147483648"/>
              <pc:sldLayoutMk cId="22013090" sldId="2147483651"/>
              <ac:spMk id="6" creationId="{4E1BF9E8-AF16-0AB0-737D-1CF9AAC5816D}"/>
            </ac:spMkLst>
          </pc:spChg>
        </pc:sldLayoutChg>
        <pc:sldLayoutChg chg="modSp mod">
          <pc:chgData name="Petig, Christof" userId="ea66431f-93c8-4cee-933b-8f951413ad80" providerId="ADAL" clId="{5F56BB2C-7B26-4ED3-A702-E3519667DADC}" dt="2024-09-17T12:23:27.664" v="3889" actId="20577"/>
          <pc:sldLayoutMkLst>
            <pc:docMk/>
            <pc:sldMasterMk cId="4256296787" sldId="2147483648"/>
            <pc:sldLayoutMk cId="1382091942" sldId="2147483652"/>
          </pc:sldLayoutMkLst>
          <pc:spChg chg="mod">
            <ac:chgData name="Petig, Christof" userId="ea66431f-93c8-4cee-933b-8f951413ad80" providerId="ADAL" clId="{5F56BB2C-7B26-4ED3-A702-E3519667DADC}" dt="2024-09-17T12:23:27.664" v="3889" actId="20577"/>
            <ac:spMkLst>
              <pc:docMk/>
              <pc:sldMasterMk cId="4256296787" sldId="2147483648"/>
              <pc:sldLayoutMk cId="1382091942" sldId="2147483652"/>
              <ac:spMk id="7" creationId="{7327136C-C415-75F3-6701-981945A116AB}"/>
            </ac:spMkLst>
          </pc:spChg>
        </pc:sldLayoutChg>
        <pc:sldLayoutChg chg="modSp mod">
          <pc:chgData name="Petig, Christof" userId="ea66431f-93c8-4cee-933b-8f951413ad80" providerId="ADAL" clId="{5F56BB2C-7B26-4ED3-A702-E3519667DADC}" dt="2024-09-17T12:23:27.666" v="3892" actId="20577"/>
          <pc:sldLayoutMkLst>
            <pc:docMk/>
            <pc:sldMasterMk cId="4256296787" sldId="2147483648"/>
            <pc:sldLayoutMk cId="3433625158" sldId="2147483653"/>
          </pc:sldLayoutMkLst>
          <pc:spChg chg="mod">
            <ac:chgData name="Petig, Christof" userId="ea66431f-93c8-4cee-933b-8f951413ad80" providerId="ADAL" clId="{5F56BB2C-7B26-4ED3-A702-E3519667DADC}" dt="2024-09-17T12:23:27.666" v="3892" actId="20577"/>
            <ac:spMkLst>
              <pc:docMk/>
              <pc:sldMasterMk cId="4256296787" sldId="2147483648"/>
              <pc:sldLayoutMk cId="3433625158" sldId="2147483653"/>
              <ac:spMk id="9" creationId="{C1EF63CC-2616-D723-23E9-3C93FB369334}"/>
            </ac:spMkLst>
          </pc:spChg>
        </pc:sldLayoutChg>
        <pc:sldLayoutChg chg="modSp mod">
          <pc:chgData name="Petig, Christof" userId="ea66431f-93c8-4cee-933b-8f951413ad80" providerId="ADAL" clId="{5F56BB2C-7B26-4ED3-A702-E3519667DADC}" dt="2024-09-17T12:23:27.668" v="3895" actId="20577"/>
          <pc:sldLayoutMkLst>
            <pc:docMk/>
            <pc:sldMasterMk cId="4256296787" sldId="2147483648"/>
            <pc:sldLayoutMk cId="2516702712" sldId="2147483654"/>
          </pc:sldLayoutMkLst>
          <pc:spChg chg="mod">
            <ac:chgData name="Petig, Christof" userId="ea66431f-93c8-4cee-933b-8f951413ad80" providerId="ADAL" clId="{5F56BB2C-7B26-4ED3-A702-E3519667DADC}" dt="2024-09-17T12:23:27.668" v="3895" actId="20577"/>
            <ac:spMkLst>
              <pc:docMk/>
              <pc:sldMasterMk cId="4256296787" sldId="2147483648"/>
              <pc:sldLayoutMk cId="2516702712" sldId="2147483654"/>
              <ac:spMk id="5" creationId="{00D3F44D-A4EB-C389-372B-903343B12E60}"/>
            </ac:spMkLst>
          </pc:spChg>
        </pc:sldLayoutChg>
        <pc:sldLayoutChg chg="modSp mod">
          <pc:chgData name="Petig, Christof" userId="ea66431f-93c8-4cee-933b-8f951413ad80" providerId="ADAL" clId="{5F56BB2C-7B26-4ED3-A702-E3519667DADC}" dt="2024-09-17T12:23:27.670" v="3898" actId="20577"/>
          <pc:sldLayoutMkLst>
            <pc:docMk/>
            <pc:sldMasterMk cId="4256296787" sldId="2147483648"/>
            <pc:sldLayoutMk cId="3598033097" sldId="2147483655"/>
          </pc:sldLayoutMkLst>
          <pc:spChg chg="mod">
            <ac:chgData name="Petig, Christof" userId="ea66431f-93c8-4cee-933b-8f951413ad80" providerId="ADAL" clId="{5F56BB2C-7B26-4ED3-A702-E3519667DADC}" dt="2024-09-17T12:23:27.670" v="3898" actId="20577"/>
            <ac:spMkLst>
              <pc:docMk/>
              <pc:sldMasterMk cId="4256296787" sldId="2147483648"/>
              <pc:sldLayoutMk cId="3598033097" sldId="2147483655"/>
              <ac:spMk id="4" creationId="{1639E4D5-66F5-DF30-D7F7-DFCF578666C9}"/>
            </ac:spMkLst>
          </pc:spChg>
        </pc:sldLayoutChg>
        <pc:sldLayoutChg chg="modSp mod">
          <pc:chgData name="Petig, Christof" userId="ea66431f-93c8-4cee-933b-8f951413ad80" providerId="ADAL" clId="{5F56BB2C-7B26-4ED3-A702-E3519667DADC}" dt="2024-09-17T12:23:27.672" v="3901" actId="20577"/>
          <pc:sldLayoutMkLst>
            <pc:docMk/>
            <pc:sldMasterMk cId="4256296787" sldId="2147483648"/>
            <pc:sldLayoutMk cId="2604487902" sldId="2147483656"/>
          </pc:sldLayoutMkLst>
          <pc:spChg chg="mod">
            <ac:chgData name="Petig, Christof" userId="ea66431f-93c8-4cee-933b-8f951413ad80" providerId="ADAL" clId="{5F56BB2C-7B26-4ED3-A702-E3519667DADC}" dt="2024-09-17T12:23:27.672" v="3901" actId="20577"/>
            <ac:spMkLst>
              <pc:docMk/>
              <pc:sldMasterMk cId="4256296787" sldId="2147483648"/>
              <pc:sldLayoutMk cId="2604487902" sldId="2147483656"/>
              <ac:spMk id="7" creationId="{D0A67DB6-E92B-1AF0-FFAF-96579C517E14}"/>
            </ac:spMkLst>
          </pc:spChg>
        </pc:sldLayoutChg>
        <pc:sldLayoutChg chg="modSp mod">
          <pc:chgData name="Petig, Christof" userId="ea66431f-93c8-4cee-933b-8f951413ad80" providerId="ADAL" clId="{5F56BB2C-7B26-4ED3-A702-E3519667DADC}" dt="2024-09-17T12:23:27.674" v="3904" actId="20577"/>
          <pc:sldLayoutMkLst>
            <pc:docMk/>
            <pc:sldMasterMk cId="4256296787" sldId="2147483648"/>
            <pc:sldLayoutMk cId="3807174016" sldId="2147483657"/>
          </pc:sldLayoutMkLst>
          <pc:spChg chg="mod">
            <ac:chgData name="Petig, Christof" userId="ea66431f-93c8-4cee-933b-8f951413ad80" providerId="ADAL" clId="{5F56BB2C-7B26-4ED3-A702-E3519667DADC}" dt="2024-09-17T12:23:27.674" v="3904" actId="20577"/>
            <ac:spMkLst>
              <pc:docMk/>
              <pc:sldMasterMk cId="4256296787" sldId="2147483648"/>
              <pc:sldLayoutMk cId="3807174016" sldId="2147483657"/>
              <ac:spMk id="7" creationId="{16706A19-9391-30D6-F3F4-D2D2D75B8CB4}"/>
            </ac:spMkLst>
          </pc:spChg>
        </pc:sldLayoutChg>
        <pc:sldLayoutChg chg="modSp mod">
          <pc:chgData name="Petig, Christof" userId="ea66431f-93c8-4cee-933b-8f951413ad80" providerId="ADAL" clId="{5F56BB2C-7B26-4ED3-A702-E3519667DADC}" dt="2024-09-17T12:23:27.676" v="3907" actId="20577"/>
          <pc:sldLayoutMkLst>
            <pc:docMk/>
            <pc:sldMasterMk cId="4256296787" sldId="2147483648"/>
            <pc:sldLayoutMk cId="2188223011" sldId="2147483658"/>
          </pc:sldLayoutMkLst>
          <pc:spChg chg="mod">
            <ac:chgData name="Petig, Christof" userId="ea66431f-93c8-4cee-933b-8f951413ad80" providerId="ADAL" clId="{5F56BB2C-7B26-4ED3-A702-E3519667DADC}" dt="2024-09-17T12:23:27.676" v="3907" actId="20577"/>
            <ac:spMkLst>
              <pc:docMk/>
              <pc:sldMasterMk cId="4256296787" sldId="2147483648"/>
              <pc:sldLayoutMk cId="2188223011" sldId="2147483658"/>
              <ac:spMk id="6" creationId="{5C7837DF-2C03-3227-3807-788E9A6B3E56}"/>
            </ac:spMkLst>
          </pc:spChg>
        </pc:sldLayoutChg>
        <pc:sldLayoutChg chg="modSp mod">
          <pc:chgData name="Petig, Christof" userId="ea66431f-93c8-4cee-933b-8f951413ad80" providerId="ADAL" clId="{5F56BB2C-7B26-4ED3-A702-E3519667DADC}" dt="2024-09-17T12:23:27.678" v="3910" actId="20577"/>
          <pc:sldLayoutMkLst>
            <pc:docMk/>
            <pc:sldMasterMk cId="4256296787" sldId="2147483648"/>
            <pc:sldLayoutMk cId="2815514123" sldId="2147483659"/>
          </pc:sldLayoutMkLst>
          <pc:spChg chg="mod">
            <ac:chgData name="Petig, Christof" userId="ea66431f-93c8-4cee-933b-8f951413ad80" providerId="ADAL" clId="{5F56BB2C-7B26-4ED3-A702-E3519667DADC}" dt="2024-09-17T12:23:27.678" v="3910" actId="20577"/>
            <ac:spMkLst>
              <pc:docMk/>
              <pc:sldMasterMk cId="4256296787" sldId="2147483648"/>
              <pc:sldLayoutMk cId="2815514123" sldId="2147483659"/>
              <ac:spMk id="6" creationId="{B0D16D9D-C169-8969-A37B-6AE0B494BFA2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67A59-9698-956A-50F1-70AEDDFFA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DFB60A-2562-0C14-178D-5E84A5955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10F55-2BDB-56C0-E61A-1D10B1977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17A8-434E-4CAF-B8EC-71F01B5F5407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F33A6-9E67-6AEC-562E-295BDF2AB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C1622-F15D-65D9-240C-03242E041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2516A-E247-44D8-9E0E-FBE92E8F2335}" type="slidenum">
              <a:rPr lang="en-US" smtClean="0"/>
              <a:pPr/>
              <a:t>‹#›</a:t>
            </a:fld>
            <a:r>
              <a:rPr lang="en-US"/>
              <a:t> of 8</a:t>
            </a:r>
          </a:p>
        </p:txBody>
      </p:sp>
    </p:spTree>
    <p:extLst>
      <p:ext uri="{BB962C8B-B14F-4D97-AF65-F5344CB8AC3E}">
        <p14:creationId xmlns:p14="http://schemas.microsoft.com/office/powerpoint/2010/main" val="383419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94A63-7CE3-631F-1AEF-EB9937EC8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9C4E1-D572-9FBE-F8C9-427873C38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FF066-395B-2F24-CCCE-2B4554140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17A8-434E-4CAF-B8EC-71F01B5F5407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49C-ACE6-ACD1-1CC1-AA0BB1846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837DF-2C03-3227-3807-788E9A6B3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FC7A-6355-4E1A-ABBE-C5F1C0AF094B}" type="slidenum">
              <a:rPr lang="en-US" smtClean="0"/>
              <a:pPr/>
              <a:t>‹#›</a:t>
            </a:fld>
            <a:r>
              <a:rPr lang="en-US"/>
              <a:t> of 8</a:t>
            </a:r>
          </a:p>
        </p:txBody>
      </p:sp>
    </p:spTree>
    <p:extLst>
      <p:ext uri="{BB962C8B-B14F-4D97-AF65-F5344CB8AC3E}">
        <p14:creationId xmlns:p14="http://schemas.microsoft.com/office/powerpoint/2010/main" val="218822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B5260A-FDE9-CD71-B0D2-755072BBF3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DC5C5-C615-C468-4129-D17456AC1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BFC40-78DF-97DE-B51F-506731DF9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17A8-434E-4CAF-B8EC-71F01B5F5407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0978-BC7B-910F-A91A-DABB0416F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16D9D-C169-8969-A37B-6AE0B494B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0295-D319-49AE-80B8-FFDAC59AFA7A}" type="slidenum">
              <a:rPr lang="en-US" smtClean="0"/>
              <a:pPr/>
              <a:t>‹#›</a:t>
            </a:fld>
            <a:r>
              <a:rPr lang="en-US"/>
              <a:t> of 8</a:t>
            </a:r>
          </a:p>
        </p:txBody>
      </p:sp>
    </p:spTree>
    <p:extLst>
      <p:ext uri="{BB962C8B-B14F-4D97-AF65-F5344CB8AC3E}">
        <p14:creationId xmlns:p14="http://schemas.microsoft.com/office/powerpoint/2010/main" val="2815514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98C41-DDD8-DA15-5159-36FF666B4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4B10F-7DC3-48BD-0035-E1E175342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01AD6-EA2E-4758-20A7-D51EA1CD8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17A8-434E-4CAF-B8EC-71F01B5F5407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36235-10C7-5866-D684-A04349526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D598F-710E-2FA5-0786-587ED1F11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95A08-4E65-407C-8517-11B838E656D0}" type="slidenum">
              <a:rPr lang="en-US" smtClean="0"/>
              <a:pPr/>
              <a:t>‹#›</a:t>
            </a:fld>
            <a:r>
              <a:rPr lang="en-US"/>
              <a:t> of 8</a:t>
            </a:r>
          </a:p>
        </p:txBody>
      </p:sp>
    </p:spTree>
    <p:extLst>
      <p:ext uri="{BB962C8B-B14F-4D97-AF65-F5344CB8AC3E}">
        <p14:creationId xmlns:p14="http://schemas.microsoft.com/office/powerpoint/2010/main" val="13134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15522-D1B5-408F-649C-B8246D4FF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E29A0-7BD6-BFD1-137B-AF2CA909C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DE95C-20C9-0F10-03DD-DCC44CEB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17A8-434E-4CAF-B8EC-71F01B5F5407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E8640-CB54-42A7-E256-81BEA389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BF9E8-AF16-0AB0-737D-1CF9AAC58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506-175F-44FA-8607-CD68FBEAFECA}" type="slidenum">
              <a:rPr lang="en-US" smtClean="0"/>
              <a:pPr/>
              <a:t>‹#›</a:t>
            </a:fld>
            <a:r>
              <a:rPr lang="en-US"/>
              <a:t> of 8</a:t>
            </a:r>
          </a:p>
        </p:txBody>
      </p:sp>
    </p:spTree>
    <p:extLst>
      <p:ext uri="{BB962C8B-B14F-4D97-AF65-F5344CB8AC3E}">
        <p14:creationId xmlns:p14="http://schemas.microsoft.com/office/powerpoint/2010/main" val="2201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02419-AA4B-6846-EFDB-EA8E8AD8E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88F35-BED3-BA89-8B67-314745F03C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66535E-32DA-A952-252C-8C442B2CE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6353D-3A5F-1BA6-73F9-A96C56FAD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17A8-434E-4CAF-B8EC-71F01B5F5407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72E4B7-42EB-D1FF-6090-03F434421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27136C-C415-75F3-6701-981945A11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C6F0-7696-4686-8865-B61DD794D59C}" type="slidenum">
              <a:rPr lang="en-US" smtClean="0"/>
              <a:pPr/>
              <a:t>‹#›</a:t>
            </a:fld>
            <a:r>
              <a:rPr lang="en-US"/>
              <a:t> of 8</a:t>
            </a:r>
          </a:p>
        </p:txBody>
      </p:sp>
    </p:spTree>
    <p:extLst>
      <p:ext uri="{BB962C8B-B14F-4D97-AF65-F5344CB8AC3E}">
        <p14:creationId xmlns:p14="http://schemas.microsoft.com/office/powerpoint/2010/main" val="138209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BE4B6-EF70-BD3A-7694-5A36F7F01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1C61E-4AFA-208D-DF75-B91C516AB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D8009-8F83-F1EC-0268-B0762F4D55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4D1F04-C8CC-964B-57AB-7252C90C17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D8C708-3517-1DF0-B704-441E486C5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30E7F3-0DD7-4F45-0944-7D5127A29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17A8-434E-4CAF-B8EC-71F01B5F5407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B1743D-BF1A-43A5-55FA-9811011CA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EF63CC-2616-D723-23E9-3C93FB369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0FFF-8532-4821-ABBC-720F44F117EC}" type="slidenum">
              <a:rPr lang="en-US" smtClean="0"/>
              <a:pPr/>
              <a:t>‹#›</a:t>
            </a:fld>
            <a:r>
              <a:rPr lang="en-US"/>
              <a:t> of 8</a:t>
            </a:r>
          </a:p>
        </p:txBody>
      </p:sp>
    </p:spTree>
    <p:extLst>
      <p:ext uri="{BB962C8B-B14F-4D97-AF65-F5344CB8AC3E}">
        <p14:creationId xmlns:p14="http://schemas.microsoft.com/office/powerpoint/2010/main" val="343362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C6ED6-3136-702E-FEAF-9AC73B878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4076C5-58A4-C276-3671-27A3772A5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17A8-434E-4CAF-B8EC-71F01B5F5407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C3730A-4AA5-20F9-EEA3-D61DBE793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D3F44D-A4EB-C389-372B-903343B12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1A366-E252-4A5E-9128-66B479745E25}" type="slidenum">
              <a:rPr lang="en-US" smtClean="0"/>
              <a:pPr/>
              <a:t>‹#›</a:t>
            </a:fld>
            <a:r>
              <a:rPr lang="en-US"/>
              <a:t> of 8</a:t>
            </a:r>
          </a:p>
        </p:txBody>
      </p:sp>
    </p:spTree>
    <p:extLst>
      <p:ext uri="{BB962C8B-B14F-4D97-AF65-F5344CB8AC3E}">
        <p14:creationId xmlns:p14="http://schemas.microsoft.com/office/powerpoint/2010/main" val="251670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9D054E-16C1-65F2-3CA2-BECF266D3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17A8-434E-4CAF-B8EC-71F01B5F5407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9CC351-FBBD-FE00-A708-6E0AE0A24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39E4D5-66F5-DF30-D7F7-DFCF57866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D1B62-0DD1-47EB-B41F-D67A2C0624F3}" type="slidenum">
              <a:rPr lang="en-US" smtClean="0"/>
              <a:pPr/>
              <a:t>‹#›</a:t>
            </a:fld>
            <a:r>
              <a:rPr lang="en-US"/>
              <a:t> of 8</a:t>
            </a:r>
          </a:p>
        </p:txBody>
      </p:sp>
    </p:spTree>
    <p:extLst>
      <p:ext uri="{BB962C8B-B14F-4D97-AF65-F5344CB8AC3E}">
        <p14:creationId xmlns:p14="http://schemas.microsoft.com/office/powerpoint/2010/main" val="3598033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61532-DB2C-6C75-ADAA-6FB713EEC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9F47D-4561-5D8E-C0FD-AC26AD35F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CE8A25-8F4A-BCE5-3E5D-E8A438873A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346C4B-36EB-9B29-8DD7-D95093D64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17A8-434E-4CAF-B8EC-71F01B5F5407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1E582-FD7E-7AFF-F048-E032D4733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67DB6-E92B-1AF0-FFAF-96579C517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8887-932B-408B-9ED0-9A539187C7B4}" type="slidenum">
              <a:rPr lang="en-US" smtClean="0"/>
              <a:pPr/>
              <a:t>‹#›</a:t>
            </a:fld>
            <a:r>
              <a:rPr lang="en-US"/>
              <a:t> of 8</a:t>
            </a:r>
          </a:p>
        </p:txBody>
      </p:sp>
    </p:spTree>
    <p:extLst>
      <p:ext uri="{BB962C8B-B14F-4D97-AF65-F5344CB8AC3E}">
        <p14:creationId xmlns:p14="http://schemas.microsoft.com/office/powerpoint/2010/main" val="260448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F8345-E4AF-AFBA-EE05-009EF993B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A093C7-A75D-1FBD-E89B-7E74AFBF75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CC3E6D-8978-9188-A9E1-F49FD74500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751F2-9E23-C8A0-DCB1-4313B3D6D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17A8-434E-4CAF-B8EC-71F01B5F5407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7845F-5D40-E17B-C357-6F6A91986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06A19-9391-30D6-F3F4-D2D2D75B8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F9AF-D644-40FF-ACD5-73ECFA4B2961}" type="slidenum">
              <a:rPr lang="en-US" smtClean="0"/>
              <a:pPr/>
              <a:t>‹#›</a:t>
            </a:fld>
            <a:r>
              <a:rPr lang="en-US"/>
              <a:t> of 8</a:t>
            </a:r>
          </a:p>
        </p:txBody>
      </p:sp>
    </p:spTree>
    <p:extLst>
      <p:ext uri="{BB962C8B-B14F-4D97-AF65-F5344CB8AC3E}">
        <p14:creationId xmlns:p14="http://schemas.microsoft.com/office/powerpoint/2010/main" val="380717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21FF62-08FD-ABE3-77B6-F87E8D56D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CBCA85-6676-9365-03EB-6AD4304ED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F0ED0-B981-F08D-A1F7-0ABC6FF38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F17A8-434E-4CAF-B8EC-71F01B5F5407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DAD96-3390-8326-C91A-6A53FE367D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BFA32-A585-F623-185E-B2810A8E78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6B70E-67AD-4187-9D14-38B1F738C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9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WebAssembly/component-model/issues/38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54369-90FF-C070-4C65-A44E640925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Allocation pools </a:t>
            </a:r>
            <a:br>
              <a:rPr lang="en-US" dirty="0"/>
            </a:br>
            <a:r>
              <a:rPr lang="en-US" dirty="0"/>
              <a:t>&amp; Shared memory in WIT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1D5706-B03F-665C-60B7-A91C98E1E7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Christof Petig,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413813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9F0BB-ABEE-2DAB-E828-B6D2CEF11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841FC-CA6B-9FCF-D995-43A1D071A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E.g. mapping the following iceoryx2 WIT mapping for a receiver:</a:t>
            </a:r>
          </a:p>
          <a:p>
            <a:pPr marL="0" indent="0">
              <a:buNone/>
            </a:pPr>
            <a:r>
              <a:rPr lang="de-DE" b="0" dirty="0">
                <a:solidFill>
                  <a:srgbClr val="0F4A85"/>
                </a:solidFill>
                <a:effectLst/>
                <a:latin typeface="Fira Code" pitchFamily="1" charset="0"/>
              </a:rPr>
              <a:t>interface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de-DE" b="0" dirty="0">
                <a:solidFill>
                  <a:srgbClr val="185E73"/>
                </a:solidFill>
                <a:effectLst/>
                <a:latin typeface="Fira Code" pitchFamily="1" charset="0"/>
              </a:rPr>
              <a:t>i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{</a:t>
            </a:r>
          </a:p>
          <a:p>
            <a:pPr marL="0" indent="0">
              <a:buNone/>
            </a:pP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    </a:t>
            </a:r>
            <a:r>
              <a:rPr lang="de-DE" b="0" dirty="0" err="1">
                <a:solidFill>
                  <a:srgbClr val="0F4A85"/>
                </a:solidFill>
                <a:effectLst/>
                <a:latin typeface="Fira Code" pitchFamily="1" charset="0"/>
              </a:rPr>
              <a:t>record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de-DE" b="0" dirty="0" err="1">
                <a:solidFill>
                  <a:srgbClr val="185E73"/>
                </a:solidFill>
                <a:effectLst/>
                <a:latin typeface="Fira Code" pitchFamily="1" charset="0"/>
              </a:rPr>
              <a:t>data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{</a:t>
            </a:r>
          </a:p>
          <a:p>
            <a:pPr marL="0" indent="0">
              <a:buNone/>
            </a:pP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        </a:t>
            </a:r>
            <a:r>
              <a:rPr lang="de-DE" b="0" dirty="0" err="1">
                <a:solidFill>
                  <a:srgbClr val="001080"/>
                </a:solidFill>
                <a:effectLst/>
                <a:latin typeface="Fira Code" pitchFamily="1" charset="0"/>
              </a:rPr>
              <a:t>id</a:t>
            </a:r>
            <a:r>
              <a:rPr lang="de-DE" b="0" dirty="0">
                <a:solidFill>
                  <a:srgbClr val="000000"/>
                </a:solidFill>
                <a:effectLst/>
                <a:latin typeface="Fira Code" pitchFamily="1" charset="0"/>
              </a:rPr>
              <a:t>: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de-DE" b="0" dirty="0">
                <a:solidFill>
                  <a:srgbClr val="185E73"/>
                </a:solidFill>
                <a:effectLst/>
                <a:latin typeface="Fira Code" pitchFamily="1" charset="0"/>
              </a:rPr>
              <a:t>u32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,</a:t>
            </a:r>
          </a:p>
          <a:p>
            <a:pPr marL="0" indent="0">
              <a:buNone/>
            </a:pP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        </a:t>
            </a:r>
            <a:r>
              <a:rPr lang="de-DE" b="0" dirty="0" err="1">
                <a:solidFill>
                  <a:srgbClr val="001080"/>
                </a:solidFill>
                <a:effectLst/>
                <a:latin typeface="Fira Code" pitchFamily="1" charset="0"/>
              </a:rPr>
              <a:t>name</a:t>
            </a:r>
            <a:r>
              <a:rPr lang="de-DE" b="0" dirty="0">
                <a:solidFill>
                  <a:srgbClr val="000000"/>
                </a:solidFill>
                <a:effectLst/>
                <a:latin typeface="Fira Code" pitchFamily="1" charset="0"/>
              </a:rPr>
              <a:t>: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de-DE" b="0" dirty="0" err="1">
                <a:solidFill>
                  <a:srgbClr val="185E73"/>
                </a:solidFill>
                <a:effectLst/>
                <a:latin typeface="Fira Code" pitchFamily="1" charset="0"/>
              </a:rPr>
              <a:t>string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&lt;..32&gt;,</a:t>
            </a:r>
          </a:p>
          <a:p>
            <a:pPr marL="0" indent="0">
              <a:buNone/>
            </a:pP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    }</a:t>
            </a:r>
          </a:p>
          <a:p>
            <a:pPr marL="0" indent="0">
              <a:buNone/>
            </a:pP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    </a:t>
            </a:r>
            <a:r>
              <a:rPr lang="de-DE" b="0" dirty="0" err="1">
                <a:solidFill>
                  <a:srgbClr val="0F4A85"/>
                </a:solidFill>
                <a:effectLst/>
                <a:latin typeface="Fira Code" pitchFamily="1" charset="0"/>
              </a:rPr>
              <a:t>resource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de-DE" b="0" dirty="0" err="1">
                <a:solidFill>
                  <a:srgbClr val="185E73"/>
                </a:solidFill>
                <a:effectLst/>
                <a:latin typeface="Fira Code" pitchFamily="1" charset="0"/>
              </a:rPr>
              <a:t>subscription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{</a:t>
            </a:r>
          </a:p>
          <a:p>
            <a:pPr marL="0" indent="0">
              <a:buNone/>
            </a:pP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        </a:t>
            </a:r>
            <a:r>
              <a:rPr lang="de-DE" b="0" dirty="0" err="1">
                <a:solidFill>
                  <a:srgbClr val="5E2CBC"/>
                </a:solidFill>
                <a:effectLst/>
                <a:latin typeface="Fira Code" pitchFamily="1" charset="0"/>
              </a:rPr>
              <a:t>receive</a:t>
            </a:r>
            <a:r>
              <a:rPr lang="de-DE" b="0" dirty="0">
                <a:solidFill>
                  <a:srgbClr val="000000"/>
                </a:solidFill>
                <a:effectLst/>
                <a:latin typeface="Fira Code" pitchFamily="1" charset="0"/>
              </a:rPr>
              <a:t>: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de-DE" b="0" dirty="0" err="1">
                <a:solidFill>
                  <a:srgbClr val="0F4A85"/>
                </a:solidFill>
                <a:effectLst/>
                <a:latin typeface="Fira Code" pitchFamily="1" charset="0"/>
              </a:rPr>
              <a:t>func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() </a:t>
            </a:r>
            <a:r>
              <a:rPr lang="de-DE" b="0" dirty="0">
                <a:solidFill>
                  <a:srgbClr val="000000"/>
                </a:solidFill>
                <a:effectLst/>
                <a:latin typeface="Fira Code" pitchFamily="1" charset="0"/>
              </a:rPr>
              <a:t>-&gt;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de-DE" b="0" dirty="0" err="1">
                <a:solidFill>
                  <a:srgbClr val="185E73"/>
                </a:solidFill>
                <a:effectLst/>
                <a:latin typeface="Fira Code" pitchFamily="1" charset="0"/>
              </a:rPr>
              <a:t>borrow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&lt;</a:t>
            </a:r>
            <a:r>
              <a:rPr lang="de-DE" b="0" dirty="0" err="1">
                <a:solidFill>
                  <a:srgbClr val="185E73"/>
                </a:solidFill>
                <a:effectLst/>
                <a:latin typeface="Fira Code" pitchFamily="1" charset="0"/>
              </a:rPr>
              <a:t>data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&gt;;</a:t>
            </a:r>
          </a:p>
          <a:p>
            <a:pPr marL="0" indent="0">
              <a:buNone/>
            </a:pPr>
            <a:r>
              <a:rPr lang="en-US" b="0" dirty="0">
                <a:solidFill>
                  <a:srgbClr val="292929"/>
                </a:solidFill>
                <a:effectLst/>
                <a:latin typeface="Fira Code" pitchFamily="1" charset="0"/>
              </a:rPr>
              <a:t>        </a:t>
            </a:r>
            <a:r>
              <a:rPr lang="en-US" b="0" dirty="0">
                <a:solidFill>
                  <a:srgbClr val="5E2CBC"/>
                </a:solidFill>
                <a:effectLst/>
                <a:latin typeface="Fira Code" pitchFamily="1" charset="0"/>
              </a:rPr>
              <a:t>subscribe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1" charset="0"/>
              </a:rPr>
              <a:t>:</a:t>
            </a:r>
            <a:r>
              <a:rPr lang="en-US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en-US" b="0" dirty="0">
                <a:solidFill>
                  <a:srgbClr val="0F4A85"/>
                </a:solidFill>
                <a:effectLst/>
                <a:latin typeface="Fira Code" pitchFamily="1" charset="0"/>
              </a:rPr>
              <a:t>static </a:t>
            </a:r>
            <a:r>
              <a:rPr lang="en-US" b="0" dirty="0" err="1">
                <a:solidFill>
                  <a:srgbClr val="0F4A85"/>
                </a:solidFill>
                <a:effectLst/>
                <a:latin typeface="Fira Code" pitchFamily="1" charset="0"/>
              </a:rPr>
              <a:t>func</a:t>
            </a:r>
            <a:r>
              <a:rPr lang="en-US" b="0" dirty="0">
                <a:solidFill>
                  <a:srgbClr val="292929"/>
                </a:solidFill>
                <a:effectLst/>
                <a:latin typeface="Fira Code" pitchFamily="1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Fira Code" pitchFamily="1" charset="0"/>
              </a:rPr>
              <a:t>name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1" charset="0"/>
              </a:rPr>
              <a:t>:</a:t>
            </a:r>
            <a:r>
              <a:rPr lang="en-US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en-US" b="0" dirty="0">
                <a:solidFill>
                  <a:srgbClr val="185E73"/>
                </a:solidFill>
                <a:effectLst/>
                <a:latin typeface="Fira Code" pitchFamily="1" charset="0"/>
              </a:rPr>
              <a:t>string</a:t>
            </a:r>
            <a:r>
              <a:rPr lang="en-US" b="0" dirty="0">
                <a:solidFill>
                  <a:srgbClr val="292929"/>
                </a:solidFill>
                <a:effectLst/>
                <a:latin typeface="Fira Code" pitchFamily="1" charset="0"/>
              </a:rPr>
              <a:t>) </a:t>
            </a:r>
          </a:p>
          <a:p>
            <a:pPr marL="0" indent="0">
              <a:buNone/>
            </a:pPr>
            <a:r>
              <a:rPr lang="en-US" dirty="0">
                <a:solidFill>
                  <a:srgbClr val="292929"/>
                </a:solidFill>
                <a:latin typeface="Fira Code" pitchFamily="1" charset="0"/>
              </a:rPr>
              <a:t>						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1" charset="0"/>
              </a:rPr>
              <a:t>-&gt;</a:t>
            </a:r>
            <a:r>
              <a:rPr lang="en-US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en-US" b="0" dirty="0">
                <a:solidFill>
                  <a:srgbClr val="185E73"/>
                </a:solidFill>
                <a:effectLst/>
                <a:latin typeface="Fira Code" pitchFamily="1" charset="0"/>
              </a:rPr>
              <a:t>result</a:t>
            </a:r>
            <a:r>
              <a:rPr lang="en-US" b="0" dirty="0">
                <a:solidFill>
                  <a:srgbClr val="292929"/>
                </a:solidFill>
                <a:effectLst/>
                <a:latin typeface="Fira Code" pitchFamily="1" charset="0"/>
              </a:rPr>
              <a:t>&lt;</a:t>
            </a:r>
            <a:r>
              <a:rPr lang="en-US" b="0" dirty="0">
                <a:solidFill>
                  <a:srgbClr val="185E73"/>
                </a:solidFill>
                <a:effectLst/>
                <a:latin typeface="Fira Code" pitchFamily="1" charset="0"/>
              </a:rPr>
              <a:t>subscription</a:t>
            </a:r>
            <a:r>
              <a:rPr lang="en-US" b="0" dirty="0">
                <a:solidFill>
                  <a:srgbClr val="292929"/>
                </a:solidFill>
                <a:effectLst/>
                <a:latin typeface="Fira Code" pitchFamily="1" charset="0"/>
              </a:rPr>
              <a:t>&gt;;</a:t>
            </a:r>
            <a:endParaRPr lang="de-DE" b="0" dirty="0">
              <a:solidFill>
                <a:srgbClr val="292929"/>
              </a:solidFill>
              <a:effectLst/>
              <a:latin typeface="Fira Code" pitchFamily="1" charset="0"/>
            </a:endParaRPr>
          </a:p>
          <a:p>
            <a:pPr marL="0" indent="0">
              <a:buNone/>
            </a:pP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    }</a:t>
            </a:r>
          </a:p>
          <a:p>
            <a:pPr marL="0" indent="0">
              <a:buNone/>
            </a:pP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A29FE773-F3BA-5EA2-51EA-3D7720396676}"/>
              </a:ext>
            </a:extLst>
          </p:cNvPr>
          <p:cNvSpPr/>
          <p:nvPr/>
        </p:nvSpPr>
        <p:spPr>
          <a:xfrm>
            <a:off x="3890215" y="2502567"/>
            <a:ext cx="3809998" cy="612648"/>
          </a:xfrm>
          <a:prstGeom prst="wedgeEllipseCallou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</a:t>
            </a:r>
            <a:r>
              <a:rPr lang="en-US" dirty="0">
                <a:hlinkClick r:id="rId2"/>
              </a:rPr>
              <a:t>future WIT extension</a:t>
            </a:r>
            <a:r>
              <a:rPr lang="en-US" dirty="0"/>
              <a:t> for embedding data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B52DA839-5428-E8F8-DF86-AC70B84D358E}"/>
              </a:ext>
            </a:extLst>
          </p:cNvPr>
          <p:cNvSpPr/>
          <p:nvPr/>
        </p:nvSpPr>
        <p:spPr>
          <a:xfrm>
            <a:off x="5662858" y="3593425"/>
            <a:ext cx="2133600" cy="612648"/>
          </a:xfrm>
          <a:prstGeom prst="wedgeEllipseCallou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Not legal at the moment</a:t>
            </a:r>
          </a:p>
        </p:txBody>
      </p:sp>
    </p:spTree>
    <p:extLst>
      <p:ext uri="{BB962C8B-B14F-4D97-AF65-F5344CB8AC3E}">
        <p14:creationId xmlns:p14="http://schemas.microsoft.com/office/powerpoint/2010/main" val="986018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9F0BB-ABEE-2DAB-E828-B6D2CEF11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ideally want flat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841FC-CA6B-9FCF-D995-43A1D071A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b="0" dirty="0">
                <a:solidFill>
                  <a:srgbClr val="0F4A85"/>
                </a:solidFill>
                <a:effectLst/>
                <a:latin typeface="Fira Code" pitchFamily="1" charset="0"/>
              </a:rPr>
              <a:t>interface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de-DE" b="0" dirty="0">
                <a:solidFill>
                  <a:srgbClr val="185E73"/>
                </a:solidFill>
                <a:effectLst/>
                <a:latin typeface="Fira Code" pitchFamily="1" charset="0"/>
              </a:rPr>
              <a:t>i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{</a:t>
            </a:r>
          </a:p>
          <a:p>
            <a:pPr marL="0" indent="0">
              <a:buNone/>
            </a:pP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    </a:t>
            </a:r>
            <a:r>
              <a:rPr lang="de-DE" b="0" dirty="0" err="1">
                <a:solidFill>
                  <a:srgbClr val="0F4A85"/>
                </a:solidFill>
                <a:effectLst/>
                <a:latin typeface="Fira Code" pitchFamily="1" charset="0"/>
              </a:rPr>
              <a:t>record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de-DE" b="0" dirty="0" err="1">
                <a:solidFill>
                  <a:srgbClr val="185E73"/>
                </a:solidFill>
                <a:effectLst/>
                <a:latin typeface="Fira Code" pitchFamily="1" charset="0"/>
              </a:rPr>
              <a:t>data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{</a:t>
            </a:r>
          </a:p>
          <a:p>
            <a:pPr marL="0" indent="0">
              <a:buNone/>
            </a:pP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        </a:t>
            </a:r>
            <a:r>
              <a:rPr lang="de-DE" b="0" dirty="0" err="1">
                <a:solidFill>
                  <a:srgbClr val="001080"/>
                </a:solidFill>
                <a:effectLst/>
                <a:latin typeface="Fira Code" pitchFamily="1" charset="0"/>
              </a:rPr>
              <a:t>id</a:t>
            </a:r>
            <a:r>
              <a:rPr lang="de-DE" b="0" dirty="0">
                <a:solidFill>
                  <a:srgbClr val="000000"/>
                </a:solidFill>
                <a:effectLst/>
                <a:latin typeface="Fira Code" pitchFamily="1" charset="0"/>
              </a:rPr>
              <a:t>: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de-DE" b="0" dirty="0">
                <a:solidFill>
                  <a:srgbClr val="185E73"/>
                </a:solidFill>
                <a:effectLst/>
                <a:latin typeface="Fira Code" pitchFamily="1" charset="0"/>
              </a:rPr>
              <a:t>u32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,</a:t>
            </a:r>
          </a:p>
          <a:p>
            <a:pPr marL="0" indent="0">
              <a:buNone/>
            </a:pP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        </a:t>
            </a:r>
            <a:r>
              <a:rPr lang="de-DE" b="0" dirty="0" err="1">
                <a:solidFill>
                  <a:srgbClr val="001080"/>
                </a:solidFill>
                <a:effectLst/>
                <a:latin typeface="Fira Code" pitchFamily="1" charset="0"/>
              </a:rPr>
              <a:t>name</a:t>
            </a:r>
            <a:r>
              <a:rPr lang="de-DE" b="0" dirty="0">
                <a:solidFill>
                  <a:srgbClr val="000000"/>
                </a:solidFill>
                <a:effectLst/>
                <a:latin typeface="Fira Code" pitchFamily="1" charset="0"/>
              </a:rPr>
              <a:t>: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de-DE" b="0" dirty="0" err="1">
                <a:solidFill>
                  <a:srgbClr val="185E73"/>
                </a:solidFill>
                <a:effectLst/>
                <a:latin typeface="Fira Code" pitchFamily="1" charset="0"/>
              </a:rPr>
              <a:t>list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&lt;</a:t>
            </a:r>
            <a:r>
              <a:rPr lang="de-DE" b="0" dirty="0" err="1">
                <a:solidFill>
                  <a:srgbClr val="185E73"/>
                </a:solidFill>
                <a:effectLst/>
                <a:latin typeface="Fira Code" pitchFamily="1" charset="0"/>
              </a:rPr>
              <a:t>string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&gt;,</a:t>
            </a:r>
          </a:p>
          <a:p>
            <a:pPr marL="0" indent="0">
              <a:buNone/>
            </a:pP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    }</a:t>
            </a:r>
          </a:p>
          <a:p>
            <a:pPr marL="0" indent="0">
              <a:buNone/>
            </a:pP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    </a:t>
            </a:r>
            <a:r>
              <a:rPr lang="de-DE" b="0" dirty="0" err="1">
                <a:solidFill>
                  <a:srgbClr val="0F4A85"/>
                </a:solidFill>
                <a:effectLst/>
                <a:latin typeface="Fira Code" pitchFamily="1" charset="0"/>
              </a:rPr>
              <a:t>resource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de-DE" b="0" dirty="0" err="1">
                <a:solidFill>
                  <a:srgbClr val="185E73"/>
                </a:solidFill>
                <a:effectLst/>
                <a:latin typeface="Fira Code" pitchFamily="1" charset="0"/>
              </a:rPr>
              <a:t>subscription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{</a:t>
            </a:r>
          </a:p>
          <a:p>
            <a:pPr marL="0" indent="0">
              <a:buNone/>
            </a:pP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        </a:t>
            </a:r>
            <a:r>
              <a:rPr lang="de-DE" b="0" dirty="0" err="1">
                <a:solidFill>
                  <a:srgbClr val="5E2CBC"/>
                </a:solidFill>
                <a:effectLst/>
                <a:latin typeface="Fira Code" pitchFamily="1" charset="0"/>
              </a:rPr>
              <a:t>receive</a:t>
            </a:r>
            <a:r>
              <a:rPr lang="de-DE" b="0" dirty="0">
                <a:solidFill>
                  <a:srgbClr val="000000"/>
                </a:solidFill>
                <a:effectLst/>
                <a:latin typeface="Fira Code" pitchFamily="1" charset="0"/>
              </a:rPr>
              <a:t>: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de-DE" b="0" dirty="0" err="1">
                <a:solidFill>
                  <a:srgbClr val="0F4A85"/>
                </a:solidFill>
                <a:effectLst/>
                <a:latin typeface="Fira Code" pitchFamily="1" charset="0"/>
              </a:rPr>
              <a:t>func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() </a:t>
            </a:r>
            <a:r>
              <a:rPr lang="de-DE" b="0" dirty="0">
                <a:solidFill>
                  <a:srgbClr val="000000"/>
                </a:solidFill>
                <a:effectLst/>
                <a:latin typeface="Fira Code" pitchFamily="1" charset="0"/>
              </a:rPr>
              <a:t>-&gt;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de-DE" b="0" dirty="0" err="1">
                <a:solidFill>
                  <a:srgbClr val="185E73"/>
                </a:solidFill>
                <a:effectLst/>
                <a:latin typeface="Fira Code" pitchFamily="1" charset="0"/>
              </a:rPr>
              <a:t>borrow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&lt;</a:t>
            </a:r>
            <a:r>
              <a:rPr lang="de-DE" b="0" dirty="0" err="1">
                <a:solidFill>
                  <a:srgbClr val="185E73"/>
                </a:solidFill>
                <a:effectLst/>
                <a:latin typeface="Fira Code" pitchFamily="1" charset="0"/>
              </a:rPr>
              <a:t>data</a:t>
            </a: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&gt;;</a:t>
            </a:r>
          </a:p>
          <a:p>
            <a:pPr marL="0" indent="0">
              <a:buNone/>
            </a:pPr>
            <a:r>
              <a:rPr lang="en-US" b="0" dirty="0">
                <a:solidFill>
                  <a:srgbClr val="292929"/>
                </a:solidFill>
                <a:effectLst/>
                <a:latin typeface="Fira Code" pitchFamily="1" charset="0"/>
              </a:rPr>
              <a:t>        </a:t>
            </a:r>
            <a:r>
              <a:rPr lang="en-US" b="0" dirty="0">
                <a:solidFill>
                  <a:srgbClr val="5E2CBC"/>
                </a:solidFill>
                <a:effectLst/>
                <a:latin typeface="Fira Code" pitchFamily="1" charset="0"/>
              </a:rPr>
              <a:t>subscribe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1" charset="0"/>
              </a:rPr>
              <a:t>:</a:t>
            </a:r>
            <a:r>
              <a:rPr lang="en-US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en-US" b="0" dirty="0">
                <a:solidFill>
                  <a:srgbClr val="0F4A85"/>
                </a:solidFill>
                <a:effectLst/>
                <a:latin typeface="Fira Code" pitchFamily="1" charset="0"/>
              </a:rPr>
              <a:t>static </a:t>
            </a:r>
            <a:r>
              <a:rPr lang="en-US" b="0" dirty="0" err="1">
                <a:solidFill>
                  <a:srgbClr val="0F4A85"/>
                </a:solidFill>
                <a:effectLst/>
                <a:latin typeface="Fira Code" pitchFamily="1" charset="0"/>
              </a:rPr>
              <a:t>func</a:t>
            </a:r>
            <a:r>
              <a:rPr lang="en-US" b="0" dirty="0">
                <a:solidFill>
                  <a:srgbClr val="292929"/>
                </a:solidFill>
                <a:effectLst/>
                <a:latin typeface="Fira Code" pitchFamily="1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Fira Code" pitchFamily="1" charset="0"/>
              </a:rPr>
              <a:t>name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1" charset="0"/>
              </a:rPr>
              <a:t>:</a:t>
            </a:r>
            <a:r>
              <a:rPr lang="en-US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en-US" b="0" dirty="0">
                <a:solidFill>
                  <a:srgbClr val="185E73"/>
                </a:solidFill>
                <a:effectLst/>
                <a:latin typeface="Fira Code" pitchFamily="1" charset="0"/>
              </a:rPr>
              <a:t>string</a:t>
            </a:r>
            <a:r>
              <a:rPr lang="en-US" b="0" dirty="0">
                <a:solidFill>
                  <a:srgbClr val="292929"/>
                </a:solidFill>
                <a:effectLst/>
                <a:latin typeface="Fira Code" pitchFamily="1" charset="0"/>
              </a:rPr>
              <a:t>) </a:t>
            </a:r>
          </a:p>
          <a:p>
            <a:pPr marL="0" indent="0">
              <a:buNone/>
            </a:pPr>
            <a:r>
              <a:rPr lang="en-US" dirty="0">
                <a:solidFill>
                  <a:srgbClr val="292929"/>
                </a:solidFill>
                <a:latin typeface="Fira Code" pitchFamily="1" charset="0"/>
              </a:rPr>
              <a:t>						</a:t>
            </a:r>
            <a:r>
              <a:rPr lang="en-US" b="0" dirty="0">
                <a:solidFill>
                  <a:srgbClr val="000000"/>
                </a:solidFill>
                <a:effectLst/>
                <a:latin typeface="Fira Code" pitchFamily="1" charset="0"/>
              </a:rPr>
              <a:t>-&gt;</a:t>
            </a:r>
            <a:r>
              <a:rPr lang="en-US" b="0" dirty="0">
                <a:solidFill>
                  <a:srgbClr val="292929"/>
                </a:solidFill>
                <a:effectLst/>
                <a:latin typeface="Fira Code" pitchFamily="1" charset="0"/>
              </a:rPr>
              <a:t> </a:t>
            </a:r>
            <a:r>
              <a:rPr lang="en-US" b="0" dirty="0">
                <a:solidFill>
                  <a:srgbClr val="185E73"/>
                </a:solidFill>
                <a:effectLst/>
                <a:latin typeface="Fira Code" pitchFamily="1" charset="0"/>
              </a:rPr>
              <a:t>result</a:t>
            </a:r>
            <a:r>
              <a:rPr lang="en-US" b="0" dirty="0">
                <a:solidFill>
                  <a:srgbClr val="292929"/>
                </a:solidFill>
                <a:effectLst/>
                <a:latin typeface="Fira Code" pitchFamily="1" charset="0"/>
              </a:rPr>
              <a:t>&lt;</a:t>
            </a:r>
            <a:r>
              <a:rPr lang="en-US" b="0" dirty="0">
                <a:solidFill>
                  <a:srgbClr val="185E73"/>
                </a:solidFill>
                <a:effectLst/>
                <a:latin typeface="Fira Code" pitchFamily="1" charset="0"/>
              </a:rPr>
              <a:t>subscription</a:t>
            </a:r>
            <a:r>
              <a:rPr lang="en-US" b="0" dirty="0">
                <a:solidFill>
                  <a:srgbClr val="292929"/>
                </a:solidFill>
                <a:effectLst/>
                <a:latin typeface="Fira Code" pitchFamily="1" charset="0"/>
              </a:rPr>
              <a:t>&gt;;</a:t>
            </a:r>
            <a:endParaRPr lang="de-DE" b="0" dirty="0">
              <a:solidFill>
                <a:srgbClr val="292929"/>
              </a:solidFill>
              <a:effectLst/>
              <a:latin typeface="Fira Code" pitchFamily="1" charset="0"/>
            </a:endParaRPr>
          </a:p>
          <a:p>
            <a:pPr marL="0" indent="0">
              <a:buNone/>
            </a:pP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    }</a:t>
            </a:r>
          </a:p>
          <a:p>
            <a:pPr marL="0" indent="0">
              <a:buNone/>
            </a:pPr>
            <a:r>
              <a:rPr lang="de-DE" b="0" dirty="0">
                <a:solidFill>
                  <a:srgbClr val="292929"/>
                </a:solidFill>
                <a:effectLst/>
                <a:latin typeface="Fira Code" pitchFamily="1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61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9F0BB-ABEE-2DAB-E828-B6D2CEF11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ideally want flat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841FC-CA6B-9FCF-D995-43A1D071A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record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 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data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 {</a:t>
            </a:r>
          </a:p>
          <a:p>
            <a:pPr marL="0" indent="0">
              <a:buNone/>
            </a:pP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    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id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: u32,</a:t>
            </a:r>
          </a:p>
          <a:p>
            <a:pPr marL="0" indent="0">
              <a:buNone/>
            </a:pP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    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name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: 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list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&lt;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string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&gt;,</a:t>
            </a:r>
          </a:p>
          <a:p>
            <a:pPr marL="0" indent="0">
              <a:buNone/>
            </a:pP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}</a:t>
            </a:r>
          </a:p>
          <a:p>
            <a:pPr marL="0" indent="0">
              <a:buNone/>
            </a:pPr>
            <a:r>
              <a:rPr lang="en-US" dirty="0"/>
              <a:t>Ideal layout:</a:t>
            </a:r>
          </a:p>
          <a:p>
            <a:pPr marL="0" indent="0">
              <a:buNone/>
            </a:pPr>
            <a:r>
              <a:rPr lang="en-US" dirty="0"/>
              <a:t>id</a:t>
            </a:r>
            <a:r>
              <a:rPr lang="en-US" baseline="-25000" dirty="0"/>
              <a:t>32</a:t>
            </a:r>
            <a:r>
              <a:rPr lang="en-US" dirty="0"/>
              <a:t> addr</a:t>
            </a:r>
            <a:r>
              <a:rPr lang="en-US" baseline="-25000" dirty="0"/>
              <a:t>16</a:t>
            </a:r>
            <a:r>
              <a:rPr lang="en-US" dirty="0"/>
              <a:t> length</a:t>
            </a:r>
            <a:r>
              <a:rPr lang="en-US" baseline="-25000" dirty="0"/>
              <a:t>16</a:t>
            </a:r>
            <a:r>
              <a:rPr lang="en-US" dirty="0"/>
              <a:t> | addr</a:t>
            </a:r>
            <a:r>
              <a:rPr lang="en-US" baseline="-25000" dirty="0"/>
              <a:t>16</a:t>
            </a:r>
            <a:r>
              <a:rPr lang="en-US" dirty="0"/>
              <a:t> length</a:t>
            </a:r>
            <a:r>
              <a:rPr lang="en-US" baseline="-25000" dirty="0"/>
              <a:t>16</a:t>
            </a:r>
            <a:r>
              <a:rPr lang="en-US" dirty="0"/>
              <a:t> addr</a:t>
            </a:r>
            <a:r>
              <a:rPr lang="en-US" baseline="-25000" dirty="0"/>
              <a:t>16</a:t>
            </a:r>
            <a:r>
              <a:rPr lang="en-US" dirty="0"/>
              <a:t> length</a:t>
            </a:r>
            <a:r>
              <a:rPr lang="en-US" baseline="-25000" dirty="0"/>
              <a:t>16 </a:t>
            </a:r>
            <a:r>
              <a:rPr lang="en-US" dirty="0"/>
              <a:t>…| “string” “data”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Hex</a:t>
            </a:r>
          </a:p>
          <a:p>
            <a:pPr marL="0" indent="0">
              <a:buNone/>
            </a:pPr>
            <a:r>
              <a:rPr lang="en-US" dirty="0"/>
              <a:t>0000 78 56 34 12, </a:t>
            </a:r>
            <a:r>
              <a:rPr lang="en-US" dirty="0">
                <a:highlight>
                  <a:srgbClr val="FFFF00"/>
                </a:highlight>
              </a:rPr>
              <a:t>08 00</a:t>
            </a:r>
            <a:r>
              <a:rPr lang="en-US" dirty="0"/>
              <a:t>, 02 00 | </a:t>
            </a:r>
            <a:r>
              <a:rPr lang="en-US" dirty="0">
                <a:highlight>
                  <a:srgbClr val="FFFF00"/>
                </a:highlight>
              </a:rPr>
              <a:t>10 00</a:t>
            </a:r>
            <a:r>
              <a:rPr lang="en-US" dirty="0"/>
              <a:t>, 06 00, </a:t>
            </a:r>
            <a:r>
              <a:rPr lang="en-US" dirty="0">
                <a:highlight>
                  <a:srgbClr val="FFFF00"/>
                </a:highlight>
              </a:rPr>
              <a:t>16 00</a:t>
            </a:r>
            <a:r>
              <a:rPr lang="en-US" dirty="0"/>
              <a:t> 04 00</a:t>
            </a:r>
          </a:p>
          <a:p>
            <a:pPr marL="0" indent="0">
              <a:buNone/>
            </a:pPr>
            <a:r>
              <a:rPr lang="en-US" dirty="0"/>
              <a:t>0010 73 74 72 69 6e 67, 64 61 74 61</a:t>
            </a:r>
          </a:p>
        </p:txBody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B628FAB9-7413-CDBE-9B23-E39F699B1D4A}"/>
              </a:ext>
            </a:extLst>
          </p:cNvPr>
          <p:cNvCxnSpPr>
            <a:cxnSpLocks/>
          </p:cNvCxnSpPr>
          <p:nvPr/>
        </p:nvCxnSpPr>
        <p:spPr>
          <a:xfrm>
            <a:off x="3633537" y="5205663"/>
            <a:ext cx="2061410" cy="12700"/>
          </a:xfrm>
          <a:prstGeom prst="curvedConnector3">
            <a:avLst>
              <a:gd name="adj1" fmla="val 4883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9EBE2E9B-F171-51D3-B115-4638331DB150}"/>
              </a:ext>
            </a:extLst>
          </p:cNvPr>
          <p:cNvCxnSpPr/>
          <p:nvPr/>
        </p:nvCxnSpPr>
        <p:spPr>
          <a:xfrm rot="10800000" flipV="1">
            <a:off x="1676401" y="5590674"/>
            <a:ext cx="3986463" cy="11229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1EFA6BC8-C296-D4D1-0C25-35DAEE9BDAD2}"/>
              </a:ext>
            </a:extLst>
          </p:cNvPr>
          <p:cNvCxnSpPr/>
          <p:nvPr/>
        </p:nvCxnSpPr>
        <p:spPr>
          <a:xfrm rot="10800000" flipV="1">
            <a:off x="4411579" y="5574631"/>
            <a:ext cx="3096126" cy="14437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peech Bubble: Oval 20">
            <a:extLst>
              <a:ext uri="{FF2B5EF4-FFF2-40B4-BE49-F238E27FC236}">
                <a16:creationId xmlns:a16="http://schemas.microsoft.com/office/drawing/2014/main" id="{78B6E820-7D4C-C952-0F4A-68B22A1030E4}"/>
              </a:ext>
            </a:extLst>
          </p:cNvPr>
          <p:cNvSpPr/>
          <p:nvPr/>
        </p:nvSpPr>
        <p:spPr>
          <a:xfrm>
            <a:off x="2614867" y="4485547"/>
            <a:ext cx="3809998" cy="612648"/>
          </a:xfrm>
          <a:prstGeom prst="wedgeEllipseCallou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Address relative to pool</a:t>
            </a:r>
          </a:p>
        </p:txBody>
      </p:sp>
    </p:spTree>
    <p:extLst>
      <p:ext uri="{BB962C8B-B14F-4D97-AF65-F5344CB8AC3E}">
        <p14:creationId xmlns:p14="http://schemas.microsoft.com/office/powerpoint/2010/main" val="1315016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9F0BB-ABEE-2DAB-E828-B6D2CEF11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2: Relative addressing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841FC-CA6B-9FCF-D995-43A1D071A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record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 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data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 {</a:t>
            </a:r>
          </a:p>
          <a:p>
            <a:pPr marL="0" indent="0">
              <a:buNone/>
            </a:pP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    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id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: u32,</a:t>
            </a:r>
          </a:p>
          <a:p>
            <a:pPr marL="0" indent="0">
              <a:buNone/>
            </a:pP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    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name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: 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list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&lt;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string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&gt;,</a:t>
            </a:r>
          </a:p>
          <a:p>
            <a:pPr marL="0" indent="0">
              <a:buNone/>
            </a:pP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Ideal layout: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id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32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addr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16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length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16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| addr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16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length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16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addr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16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length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16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…| “string” “data”</a:t>
            </a:r>
            <a:br>
              <a:rPr lang="en-US" dirty="0">
                <a:solidFill>
                  <a:schemeClr val="bg1">
                    <a:lumMod val="75000"/>
                  </a:schemeClr>
                </a:solidFill>
              </a:rPr>
            </a:b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Hex</a:t>
            </a:r>
          </a:p>
          <a:p>
            <a:pPr marL="0" indent="0">
              <a:buNone/>
            </a:pPr>
            <a:r>
              <a:rPr lang="en-US" dirty="0"/>
              <a:t>0000 78 56 34 12, </a:t>
            </a:r>
            <a:r>
              <a:rPr lang="en-US" dirty="0">
                <a:highlight>
                  <a:srgbClr val="FFFF00"/>
                </a:highlight>
              </a:rPr>
              <a:t>04 00</a:t>
            </a:r>
            <a:r>
              <a:rPr lang="en-US" dirty="0"/>
              <a:t>, 02 00 | </a:t>
            </a:r>
            <a:r>
              <a:rPr lang="en-US" dirty="0">
                <a:highlight>
                  <a:srgbClr val="FFFF00"/>
                </a:highlight>
              </a:rPr>
              <a:t>08 00</a:t>
            </a:r>
            <a:r>
              <a:rPr lang="en-US" dirty="0"/>
              <a:t>, 06 00, </a:t>
            </a:r>
            <a:r>
              <a:rPr lang="en-US" dirty="0">
                <a:highlight>
                  <a:srgbClr val="FFFF00"/>
                </a:highlight>
              </a:rPr>
              <a:t>0a 00</a:t>
            </a:r>
            <a:r>
              <a:rPr lang="en-US" dirty="0"/>
              <a:t> 04 00</a:t>
            </a:r>
          </a:p>
          <a:p>
            <a:pPr marL="0" indent="0">
              <a:buNone/>
            </a:pPr>
            <a:r>
              <a:rPr lang="en-US" dirty="0"/>
              <a:t>0010 73 74 72 69 6e 67, 64 61 74 61</a:t>
            </a:r>
          </a:p>
        </p:txBody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B628FAB9-7413-CDBE-9B23-E39F699B1D4A}"/>
              </a:ext>
            </a:extLst>
          </p:cNvPr>
          <p:cNvCxnSpPr>
            <a:cxnSpLocks/>
          </p:cNvCxnSpPr>
          <p:nvPr/>
        </p:nvCxnSpPr>
        <p:spPr>
          <a:xfrm>
            <a:off x="3633537" y="5205663"/>
            <a:ext cx="2061410" cy="12700"/>
          </a:xfrm>
          <a:prstGeom prst="curvedConnector3">
            <a:avLst>
              <a:gd name="adj1" fmla="val 4883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9EBE2E9B-F171-51D3-B115-4638331DB150}"/>
              </a:ext>
            </a:extLst>
          </p:cNvPr>
          <p:cNvCxnSpPr/>
          <p:nvPr/>
        </p:nvCxnSpPr>
        <p:spPr>
          <a:xfrm rot="10800000" flipV="1">
            <a:off x="1676401" y="5590674"/>
            <a:ext cx="3986463" cy="11229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1EFA6BC8-C296-D4D1-0C25-35DAEE9BDAD2}"/>
              </a:ext>
            </a:extLst>
          </p:cNvPr>
          <p:cNvCxnSpPr/>
          <p:nvPr/>
        </p:nvCxnSpPr>
        <p:spPr>
          <a:xfrm rot="10800000" flipV="1">
            <a:off x="4411579" y="5574631"/>
            <a:ext cx="3096126" cy="14437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peech Bubble: Oval 20">
            <a:extLst>
              <a:ext uri="{FF2B5EF4-FFF2-40B4-BE49-F238E27FC236}">
                <a16:creationId xmlns:a16="http://schemas.microsoft.com/office/drawing/2014/main" id="{78B6E820-7D4C-C952-0F4A-68B22A1030E4}"/>
              </a:ext>
            </a:extLst>
          </p:cNvPr>
          <p:cNvSpPr/>
          <p:nvPr/>
        </p:nvSpPr>
        <p:spPr>
          <a:xfrm>
            <a:off x="2614867" y="4485547"/>
            <a:ext cx="3809998" cy="612648"/>
          </a:xfrm>
          <a:prstGeom prst="wedgeEllipseCallou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Address relative to pointer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3E2A51-12B9-FBA2-D6D6-FBB667852890}"/>
              </a:ext>
            </a:extLst>
          </p:cNvPr>
          <p:cNvSpPr txBox="1"/>
          <p:nvPr/>
        </p:nvSpPr>
        <p:spPr>
          <a:xfrm>
            <a:off x="7159133" y="1843958"/>
            <a:ext cx="42804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avoids the need to pass a pointer to </a:t>
            </a:r>
            <a:br>
              <a:rPr lang="en-US" dirty="0"/>
            </a:br>
            <a:r>
              <a:rPr lang="en-US" dirty="0"/>
              <a:t>the pool and you can forward substructures</a:t>
            </a:r>
          </a:p>
        </p:txBody>
      </p:sp>
    </p:spTree>
    <p:extLst>
      <p:ext uri="{BB962C8B-B14F-4D97-AF65-F5344CB8AC3E}">
        <p14:creationId xmlns:p14="http://schemas.microsoft.com/office/powerpoint/2010/main" val="2139443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9F0BB-ABEE-2DAB-E828-B6D2CEF11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2: Variant: 8 bit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841FC-CA6B-9FCF-D995-43A1D071A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record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 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data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 {</a:t>
            </a:r>
          </a:p>
          <a:p>
            <a:pPr marL="0" indent="0">
              <a:buNone/>
            </a:pP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    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id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: u32,</a:t>
            </a:r>
          </a:p>
          <a:p>
            <a:pPr marL="0" indent="0">
              <a:buNone/>
            </a:pP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    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name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: 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list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&lt;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string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&gt;,</a:t>
            </a:r>
          </a:p>
          <a:p>
            <a:pPr marL="0" indent="0">
              <a:buNone/>
            </a:pP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Ideal layout: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id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32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addr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length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| addr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length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addr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length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…| “string” “data”</a:t>
            </a:r>
            <a:br>
              <a:rPr lang="en-US" dirty="0">
                <a:solidFill>
                  <a:schemeClr val="bg1">
                    <a:lumMod val="75000"/>
                  </a:schemeClr>
                </a:solidFill>
              </a:rPr>
            </a:b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Hex</a:t>
            </a:r>
          </a:p>
          <a:p>
            <a:pPr marL="0" indent="0">
              <a:buNone/>
            </a:pPr>
            <a:r>
              <a:rPr lang="en-US" dirty="0"/>
              <a:t>0000 78 56 34 12, </a:t>
            </a:r>
            <a:r>
              <a:rPr lang="en-US" dirty="0">
                <a:highlight>
                  <a:srgbClr val="FFFF00"/>
                </a:highlight>
              </a:rPr>
              <a:t>02</a:t>
            </a:r>
            <a:r>
              <a:rPr lang="en-US" dirty="0"/>
              <a:t>, 02 | </a:t>
            </a:r>
            <a:r>
              <a:rPr lang="en-US" dirty="0">
                <a:highlight>
                  <a:srgbClr val="FFFF00"/>
                </a:highlight>
              </a:rPr>
              <a:t>04</a:t>
            </a:r>
            <a:r>
              <a:rPr lang="en-US" dirty="0"/>
              <a:t>, 06, </a:t>
            </a:r>
            <a:r>
              <a:rPr lang="en-US" dirty="0">
                <a:highlight>
                  <a:srgbClr val="FFFF00"/>
                </a:highlight>
              </a:rPr>
              <a:t>08 </a:t>
            </a:r>
            <a:r>
              <a:rPr lang="en-US" dirty="0"/>
              <a:t>04, 73 74 72 69 6e 67</a:t>
            </a:r>
          </a:p>
          <a:p>
            <a:pPr marL="0" indent="0">
              <a:buNone/>
            </a:pPr>
            <a:r>
              <a:rPr lang="en-US" dirty="0"/>
              <a:t>0010 64 61 74 61</a:t>
            </a:r>
          </a:p>
        </p:txBody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B628FAB9-7413-CDBE-9B23-E39F699B1D4A}"/>
              </a:ext>
            </a:extLst>
          </p:cNvPr>
          <p:cNvCxnSpPr>
            <a:cxnSpLocks/>
          </p:cNvCxnSpPr>
          <p:nvPr/>
        </p:nvCxnSpPr>
        <p:spPr>
          <a:xfrm>
            <a:off x="3633537" y="5205663"/>
            <a:ext cx="1003009" cy="1270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9EBE2E9B-F171-51D3-B115-4638331DB150}"/>
              </a:ext>
            </a:extLst>
          </p:cNvPr>
          <p:cNvCxnSpPr>
            <a:cxnSpLocks/>
          </p:cNvCxnSpPr>
          <p:nvPr/>
        </p:nvCxnSpPr>
        <p:spPr>
          <a:xfrm flipV="1">
            <a:off x="4894731" y="5205663"/>
            <a:ext cx="1595718" cy="12698"/>
          </a:xfrm>
          <a:prstGeom prst="curvedConnector3">
            <a:avLst>
              <a:gd name="adj1" fmla="val 493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1EFA6BC8-C296-D4D1-0C25-35DAEE9BDAD2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64255" y="5574628"/>
            <a:ext cx="3937299" cy="15919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peech Bubble: Oval 20">
            <a:extLst>
              <a:ext uri="{FF2B5EF4-FFF2-40B4-BE49-F238E27FC236}">
                <a16:creationId xmlns:a16="http://schemas.microsoft.com/office/drawing/2014/main" id="{78B6E820-7D4C-C952-0F4A-68B22A1030E4}"/>
              </a:ext>
            </a:extLst>
          </p:cNvPr>
          <p:cNvSpPr/>
          <p:nvPr/>
        </p:nvSpPr>
        <p:spPr>
          <a:xfrm>
            <a:off x="2614867" y="4485547"/>
            <a:ext cx="3809998" cy="612648"/>
          </a:xfrm>
          <a:prstGeom prst="wedgeEllipseCallou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Address relative to pointer</a:t>
            </a:r>
          </a:p>
        </p:txBody>
      </p:sp>
    </p:spTree>
    <p:extLst>
      <p:ext uri="{BB962C8B-B14F-4D97-AF65-F5344CB8AC3E}">
        <p14:creationId xmlns:p14="http://schemas.microsoft.com/office/powerpoint/2010/main" val="2872870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9064E3C-9E5B-E6F3-D146-6E1759095E88}"/>
              </a:ext>
            </a:extLst>
          </p:cNvPr>
          <p:cNvSpPr/>
          <p:nvPr/>
        </p:nvSpPr>
        <p:spPr>
          <a:xfrm>
            <a:off x="1645920" y="5694947"/>
            <a:ext cx="3783530" cy="356264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7FA95C-5F70-EB1A-8128-23FCA72696BC}"/>
              </a:ext>
            </a:extLst>
          </p:cNvPr>
          <p:cNvSpPr/>
          <p:nvPr/>
        </p:nvSpPr>
        <p:spPr>
          <a:xfrm>
            <a:off x="5678695" y="5694947"/>
            <a:ext cx="2743200" cy="356264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01C09C3-866C-1CC7-F146-587A0FDE93AF}"/>
              </a:ext>
            </a:extLst>
          </p:cNvPr>
          <p:cNvSpPr/>
          <p:nvPr/>
        </p:nvSpPr>
        <p:spPr>
          <a:xfrm>
            <a:off x="6553200" y="5245100"/>
            <a:ext cx="3284220" cy="356264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841FC-CA6B-9FCF-D995-43A1D071A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record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 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data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 {</a:t>
            </a:r>
          </a:p>
          <a:p>
            <a:pPr marL="0" indent="0">
              <a:buNone/>
            </a:pP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    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id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: u32,</a:t>
            </a:r>
          </a:p>
          <a:p>
            <a:pPr marL="0" indent="0">
              <a:buNone/>
            </a:pP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    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name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: 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list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&lt;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list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&lt;</a:t>
            </a:r>
            <a:r>
              <a:rPr lang="de-DE" b="0" dirty="0" err="1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string</a:t>
            </a: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&gt;&gt;,</a:t>
            </a:r>
          </a:p>
          <a:p>
            <a:pPr marL="0" indent="0">
              <a:buNone/>
            </a:pPr>
            <a:r>
              <a:rPr lang="de-DE" b="0" dirty="0">
                <a:solidFill>
                  <a:schemeClr val="bg1">
                    <a:lumMod val="75000"/>
                  </a:schemeClr>
                </a:solidFill>
                <a:effectLst/>
                <a:latin typeface="Fira Code" pitchFamily="1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Layout: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id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32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a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l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| a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l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a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l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|a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l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a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l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| “string” “data” |  a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l</a:t>
            </a:r>
            <a:r>
              <a:rPr lang="en-US" baseline="-25000" dirty="0">
                <a:solidFill>
                  <a:schemeClr val="bg1">
                    <a:lumMod val="75000"/>
                  </a:schemeClr>
                </a:solidFill>
              </a:rPr>
              <a:t>8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| “test”</a:t>
            </a:r>
            <a:br>
              <a:rPr lang="en-US" dirty="0">
                <a:solidFill>
                  <a:schemeClr val="bg1">
                    <a:lumMod val="75000"/>
                  </a:schemeClr>
                </a:solidFill>
              </a:rPr>
            </a:b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Hex</a:t>
            </a:r>
          </a:p>
          <a:p>
            <a:pPr marL="0" indent="0">
              <a:buNone/>
            </a:pPr>
            <a:r>
              <a:rPr lang="en-US" dirty="0"/>
              <a:t>0000 78 56 34 12, </a:t>
            </a:r>
            <a:r>
              <a:rPr lang="en-US" dirty="0">
                <a:highlight>
                  <a:srgbClr val="FFFF00"/>
                </a:highlight>
              </a:rPr>
              <a:t>02</a:t>
            </a:r>
            <a:r>
              <a:rPr lang="en-US" dirty="0"/>
              <a:t>, 02 | </a:t>
            </a:r>
            <a:r>
              <a:rPr lang="en-US" dirty="0">
                <a:highlight>
                  <a:srgbClr val="FFFF00"/>
                </a:highlight>
              </a:rPr>
              <a:t>04</a:t>
            </a:r>
            <a:r>
              <a:rPr lang="en-US" dirty="0"/>
              <a:t>, 02, </a:t>
            </a:r>
            <a:r>
              <a:rPr lang="en-US" dirty="0">
                <a:highlight>
                  <a:srgbClr val="FFFF00"/>
                </a:highlight>
              </a:rPr>
              <a:t>10</a:t>
            </a:r>
            <a:r>
              <a:rPr lang="en-US" dirty="0"/>
              <a:t> 01, | </a:t>
            </a:r>
            <a:r>
              <a:rPr lang="en-US" dirty="0">
                <a:highlight>
                  <a:srgbClr val="FFFF00"/>
                </a:highlight>
              </a:rPr>
              <a:t>04</a:t>
            </a:r>
            <a:r>
              <a:rPr lang="en-US" dirty="0"/>
              <a:t>, 06, </a:t>
            </a:r>
            <a:r>
              <a:rPr lang="en-US" dirty="0">
                <a:highlight>
                  <a:srgbClr val="FFFF00"/>
                </a:highlight>
              </a:rPr>
              <a:t>08 </a:t>
            </a:r>
            <a:r>
              <a:rPr lang="en-US" dirty="0"/>
              <a:t>04 | 73 74 …</a:t>
            </a:r>
          </a:p>
          <a:p>
            <a:pPr marL="0" indent="0">
              <a:buNone/>
            </a:pPr>
            <a:r>
              <a:rPr lang="en-US" dirty="0"/>
              <a:t>0010 … 72 69 6e 67 | 64 61 74 61 | </a:t>
            </a:r>
            <a:r>
              <a:rPr lang="en-US" dirty="0">
                <a:highlight>
                  <a:srgbClr val="FFFF00"/>
                </a:highlight>
              </a:rPr>
              <a:t>02</a:t>
            </a:r>
            <a:r>
              <a:rPr lang="en-US" dirty="0"/>
              <a:t> 04 | 74 65 73 74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9F0BB-ABEE-2DAB-E828-B6D2CEF11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2: Variant: 8 bit + nested</a:t>
            </a:r>
          </a:p>
        </p:txBody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B628FAB9-7413-CDBE-9B23-E39F699B1D4A}"/>
              </a:ext>
            </a:extLst>
          </p:cNvPr>
          <p:cNvCxnSpPr>
            <a:cxnSpLocks/>
          </p:cNvCxnSpPr>
          <p:nvPr/>
        </p:nvCxnSpPr>
        <p:spPr>
          <a:xfrm>
            <a:off x="3633537" y="5205663"/>
            <a:ext cx="1003009" cy="1270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9EBE2E9B-F171-51D3-B115-4638331DB150}"/>
              </a:ext>
            </a:extLst>
          </p:cNvPr>
          <p:cNvCxnSpPr>
            <a:cxnSpLocks/>
          </p:cNvCxnSpPr>
          <p:nvPr/>
        </p:nvCxnSpPr>
        <p:spPr>
          <a:xfrm>
            <a:off x="4748463" y="5205663"/>
            <a:ext cx="2005263" cy="1270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1EFA6BC8-C296-D4D1-0C25-35DAEE9BDAD2}"/>
              </a:ext>
            </a:extLst>
          </p:cNvPr>
          <p:cNvCxnSpPr>
            <a:cxnSpLocks/>
          </p:cNvCxnSpPr>
          <p:nvPr/>
        </p:nvCxnSpPr>
        <p:spPr>
          <a:xfrm>
            <a:off x="5701555" y="5574626"/>
            <a:ext cx="127745" cy="107621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0CBF3125-8812-C81B-E73C-EE2A491903C6}"/>
              </a:ext>
            </a:extLst>
          </p:cNvPr>
          <p:cNvSpPr/>
          <p:nvPr/>
        </p:nvSpPr>
        <p:spPr>
          <a:xfrm>
            <a:off x="6667500" y="4497515"/>
            <a:ext cx="4336985" cy="612648"/>
          </a:xfrm>
          <a:prstGeom prst="wedgeEllipseCallou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Two sub-instances of list&lt;string&gt; in orange boxes</a:t>
            </a:r>
          </a:p>
        </p:txBody>
      </p:sp>
    </p:spTree>
    <p:extLst>
      <p:ext uri="{BB962C8B-B14F-4D97-AF65-F5344CB8AC3E}">
        <p14:creationId xmlns:p14="http://schemas.microsoft.com/office/powerpoint/2010/main" val="1063326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64C21-A93F-5C1F-4E99-138F9AA97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16343-FAB2-F4A0-C933-7C1122A57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memory</a:t>
            </a:r>
          </a:p>
          <a:p>
            <a:r>
              <a:rPr lang="en-US" dirty="0"/>
              <a:t>Allocation pooling for arguments and results (functional safety)</a:t>
            </a:r>
          </a:p>
          <a:p>
            <a:r>
              <a:rPr lang="en-US" dirty="0"/>
              <a:t>Serialization</a:t>
            </a:r>
          </a:p>
          <a:p>
            <a:pPr lvl="1"/>
            <a:r>
              <a:rPr lang="en-US" dirty="0"/>
              <a:t>Storing on disk</a:t>
            </a:r>
          </a:p>
          <a:p>
            <a:pPr lvl="1"/>
            <a:r>
              <a:rPr lang="en-US" dirty="0"/>
              <a:t>Sending over network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But: This definitely is a new ABI definition …</a:t>
            </a:r>
          </a:p>
        </p:txBody>
      </p:sp>
    </p:spTree>
    <p:extLst>
      <p:ext uri="{BB962C8B-B14F-4D97-AF65-F5344CB8AC3E}">
        <p14:creationId xmlns:p14="http://schemas.microsoft.com/office/powerpoint/2010/main" val="1474993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559</Words>
  <Application>Microsoft Office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Fira Code</vt:lpstr>
      <vt:lpstr>Office Theme</vt:lpstr>
      <vt:lpstr>Allocation pools  &amp; Shared memory in WIT</vt:lpstr>
      <vt:lpstr>Problem introduction</vt:lpstr>
      <vt:lpstr>We ideally want flat types</vt:lpstr>
      <vt:lpstr>We ideally want flat types</vt:lpstr>
      <vt:lpstr>Option 2: Relative addressing</vt:lpstr>
      <vt:lpstr>Option 2: Variant: 8 bit</vt:lpstr>
      <vt:lpstr>Option 2: Variant: 8 bit + nested</vt:lpstr>
      <vt:lpstr>Benefits</vt:lpstr>
    </vt:vector>
  </TitlesOfParts>
  <Company>APTIV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Allocation pools &amp; Shared memory in WIT</dc:title>
  <dc:creator>Petig, Christof</dc:creator>
  <cp:lastModifiedBy>Petig, Christof</cp:lastModifiedBy>
  <cp:revision>1</cp:revision>
  <dcterms:created xsi:type="dcterms:W3CDTF">2024-09-16T16:47:27Z</dcterms:created>
  <dcterms:modified xsi:type="dcterms:W3CDTF">2024-09-17T12:23:27Z</dcterms:modified>
</cp:coreProperties>
</file>